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notesSlides/notesSlide13.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notesSlides/notesSlide22.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1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2.xml" ContentType="application/vnd.openxmlformats-officedocument.presentationml.notesSlide+xml"/>
  <Override PartName="/ppt/charts/chart21.xml" ContentType="application/vnd.openxmlformats-officedocument.drawingml.chart+xml"/>
  <Override PartName="/ppt/charts/style6.xml" ContentType="application/vnd.ms-office.chartstyle+xml"/>
  <Override PartName="/ppt/charts/colors6.xml" ContentType="application/vnd.ms-office.chartcolorstyle+xml"/>
  <Override PartName="/ppt/charts/chart22.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33.xml" ContentType="application/vnd.openxmlformats-officedocument.presentationml.notesSlide+xml"/>
  <Override PartName="/ppt/charts/chart23.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4.xml" ContentType="application/vnd.openxmlformats-officedocument.presentationml.notesSlide+xml"/>
  <Override PartName="/ppt/charts/chart2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notesSlides/notesSlide39.xml" ContentType="application/vnd.openxmlformats-officedocument.presentationml.notesSlide+xml"/>
  <Override PartName="/ppt/charts/chart2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867" r:id="rId6"/>
  </p:sldMasterIdLst>
  <p:notesMasterIdLst>
    <p:notesMasterId r:id="rId53"/>
  </p:notesMasterIdLst>
  <p:handoutMasterIdLst>
    <p:handoutMasterId r:id="rId54"/>
  </p:handoutMasterIdLst>
  <p:sldIdLst>
    <p:sldId id="1096" r:id="rId7"/>
    <p:sldId id="1461" r:id="rId8"/>
    <p:sldId id="1566" r:id="rId9"/>
    <p:sldId id="1739" r:id="rId10"/>
    <p:sldId id="1049" r:id="rId11"/>
    <p:sldId id="1740" r:id="rId12"/>
    <p:sldId id="1741" r:id="rId13"/>
    <p:sldId id="1639" r:id="rId14"/>
    <p:sldId id="1770" r:id="rId15"/>
    <p:sldId id="1742" r:id="rId16"/>
    <p:sldId id="1743" r:id="rId17"/>
    <p:sldId id="1760" r:id="rId18"/>
    <p:sldId id="1761" r:id="rId19"/>
    <p:sldId id="1589" r:id="rId20"/>
    <p:sldId id="1613" r:id="rId21"/>
    <p:sldId id="1614" r:id="rId22"/>
    <p:sldId id="1657" r:id="rId23"/>
    <p:sldId id="1744" r:id="rId24"/>
    <p:sldId id="1663" r:id="rId25"/>
    <p:sldId id="1745" r:id="rId26"/>
    <p:sldId id="1753" r:id="rId27"/>
    <p:sldId id="1755" r:id="rId28"/>
    <p:sldId id="1748" r:id="rId29"/>
    <p:sldId id="1648" r:id="rId30"/>
    <p:sldId id="1649" r:id="rId31"/>
    <p:sldId id="1650" r:id="rId32"/>
    <p:sldId id="1750" r:id="rId33"/>
    <p:sldId id="1751" r:id="rId34"/>
    <p:sldId id="1752" r:id="rId35"/>
    <p:sldId id="1662" r:id="rId36"/>
    <p:sldId id="1747" r:id="rId37"/>
    <p:sldId id="1756" r:id="rId38"/>
    <p:sldId id="1762" r:id="rId39"/>
    <p:sldId id="1758" r:id="rId40"/>
    <p:sldId id="1624" r:id="rId41"/>
    <p:sldId id="1759" r:id="rId42"/>
    <p:sldId id="1763" r:id="rId43"/>
    <p:sldId id="1765" r:id="rId44"/>
    <p:sldId id="1652" r:id="rId45"/>
    <p:sldId id="1653" r:id="rId46"/>
    <p:sldId id="1617" r:id="rId47"/>
    <p:sldId id="1651" r:id="rId48"/>
    <p:sldId id="1766" r:id="rId49"/>
    <p:sldId id="1768" r:id="rId50"/>
    <p:sldId id="1769" r:id="rId51"/>
    <p:sldId id="406" r:id="rId52"/>
  </p:sldIdLst>
  <p:sldSz cx="12192000" cy="6858000"/>
  <p:notesSz cx="6858000" cy="9144000"/>
  <p:custDataLst>
    <p:tags r:id="rId5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 id="2" name="Julia Nurse" initials="JN" lastIdx="80" clrIdx="1">
    <p:extLst>
      <p:ext uri="{19B8F6BF-5375-455C-9EA6-DF929625EA0E}">
        <p15:presenceInfo xmlns:p15="http://schemas.microsoft.com/office/powerpoint/2012/main" userId="S::julia.nurse@Ipsos.com::a0f02c22-5676-46e0-8925-6d7c362befa2" providerId="AD"/>
      </p:ext>
    </p:extLst>
  </p:cmAuthor>
  <p:cmAuthor id="3" name="Ian Jarvis" initials="IJ" lastIdx="14" clrIdx="2">
    <p:extLst>
      <p:ext uri="{19B8F6BF-5375-455C-9EA6-DF929625EA0E}">
        <p15:presenceInfo xmlns:p15="http://schemas.microsoft.com/office/powerpoint/2012/main" userId="S-1-5-21-3343930222-3471731563-1258133589-336814" providerId="AD"/>
      </p:ext>
    </p:extLst>
  </p:cmAuthor>
  <p:cmAuthor id="4" name="Hannah Williams" initials="HW" lastIdx="3" clrIdx="3">
    <p:extLst>
      <p:ext uri="{19B8F6BF-5375-455C-9EA6-DF929625EA0E}">
        <p15:presenceInfo xmlns:p15="http://schemas.microsoft.com/office/powerpoint/2012/main" userId="S::hannah.williams@ipsos.com::5910482a-1124-4d8f-8118-860f2cd0264e" providerId="AD"/>
      </p:ext>
    </p:extLst>
  </p:cmAuthor>
  <p:cmAuthor id="5" name="Holly Kitson" initials="HK" lastIdx="206" clrIdx="4">
    <p:extLst>
      <p:ext uri="{19B8F6BF-5375-455C-9EA6-DF929625EA0E}">
        <p15:presenceInfo xmlns:p15="http://schemas.microsoft.com/office/powerpoint/2012/main" userId="S::Holly.Kitson@ipsos.com::2558fa79-71fd-4644-9963-3f2ead93936d" providerId="AD"/>
      </p:ext>
    </p:extLst>
  </p:cmAuthor>
  <p:cmAuthor id="6" name="Emily Mason" initials="EM" lastIdx="7" clrIdx="5">
    <p:extLst>
      <p:ext uri="{19B8F6BF-5375-455C-9EA6-DF929625EA0E}">
        <p15:presenceInfo xmlns:p15="http://schemas.microsoft.com/office/powerpoint/2012/main" userId="S::Emily.Mason@ipsos.com::187d5804-b02f-43d6-acbc-fee86ae93610" providerId="AD"/>
      </p:ext>
    </p:extLst>
  </p:cmAuthor>
  <p:cmAuthor id="7" name="Emilio Torrini" initials="ET" lastIdx="10" clrIdx="6">
    <p:extLst>
      <p:ext uri="{19B8F6BF-5375-455C-9EA6-DF929625EA0E}">
        <p15:presenceInfo xmlns:p15="http://schemas.microsoft.com/office/powerpoint/2012/main" userId="S::Emilio.Torrini@ipsos.com::0aba5c83-f753-4683-a540-375504da4d27" providerId="AD"/>
      </p:ext>
    </p:extLst>
  </p:cmAuthor>
  <p:cmAuthor id="8" name="Susan Mackay" initials="SM" lastIdx="70" clrIdx="7">
    <p:extLst>
      <p:ext uri="{19B8F6BF-5375-455C-9EA6-DF929625EA0E}">
        <p15:presenceInfo xmlns:p15="http://schemas.microsoft.com/office/powerpoint/2012/main" userId="S-1-5-21-3343930222-3471731563-1258133589-561387" providerId="AD"/>
      </p:ext>
    </p:extLst>
  </p:cmAuthor>
  <p:cmAuthor id="9" name="Beth Cooper" initials="BC" lastIdx="13" clrIdx="8">
    <p:extLst>
      <p:ext uri="{19B8F6BF-5375-455C-9EA6-DF929625EA0E}">
        <p15:presenceInfo xmlns:p15="http://schemas.microsoft.com/office/powerpoint/2012/main" userId="S::Beth.Cooper@officeforstudents.org.uk::96c164c3-fc12-454e-8095-9aee766d0022" providerId="AD"/>
      </p:ext>
    </p:extLst>
  </p:cmAuthor>
  <p:cmAuthor id="10" name="Beth Isaac" initials="BI" lastIdx="41" clrIdx="9">
    <p:extLst>
      <p:ext uri="{19B8F6BF-5375-455C-9EA6-DF929625EA0E}">
        <p15:presenceInfo xmlns:p15="http://schemas.microsoft.com/office/powerpoint/2012/main" userId="S::Beth.Isaac@officeforstudents.org.uk::374c73dc-7846-47a0-9699-4cf6236e7bca" providerId="AD"/>
      </p:ext>
    </p:extLst>
  </p:cmAuthor>
  <p:cmAuthor id="11" name="Sarah Howls" initials="SH" lastIdx="2" clrIdx="10">
    <p:extLst>
      <p:ext uri="{19B8F6BF-5375-455C-9EA6-DF929625EA0E}">
        <p15:presenceInfo xmlns:p15="http://schemas.microsoft.com/office/powerpoint/2012/main" userId="S::sarah.howls@officeforstudents.org.uk::fe22b0b7-f738-49d6-9435-32412c970bf1" providerId="AD"/>
      </p:ext>
    </p:extLst>
  </p:cmAuthor>
  <p:cmAuthor id="12" name="Kirsty Johnson" initials="KJ" lastIdx="7" clrIdx="11">
    <p:extLst>
      <p:ext uri="{19B8F6BF-5375-455C-9EA6-DF929625EA0E}">
        <p15:presenceInfo xmlns:p15="http://schemas.microsoft.com/office/powerpoint/2012/main" userId="S::kirsty.johnson@officeforstudents.org.uk::8315e300-f3cc-42cc-89d2-42a9fa6589f0" providerId="AD"/>
      </p:ext>
    </p:extLst>
  </p:cmAuthor>
  <p:cmAuthor id="13" name="Richard Shiner" initials="RS" lastIdx="1" clrIdx="12">
    <p:extLst>
      <p:ext uri="{19B8F6BF-5375-455C-9EA6-DF929625EA0E}">
        <p15:presenceInfo xmlns:p15="http://schemas.microsoft.com/office/powerpoint/2012/main" userId="S-1-5-21-2029537294-294921379-188441444-113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8"/>
    <a:srgbClr val="878787"/>
    <a:srgbClr val="BFBFBF"/>
    <a:srgbClr val="2F469C"/>
    <a:srgbClr val="419999"/>
    <a:srgbClr val="002554"/>
    <a:srgbClr val="F1BE48"/>
    <a:srgbClr val="E87722"/>
    <a:srgbClr val="84329B"/>
    <a:srgbClr val="F14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321DC-4E08-4E4C-9606-58B9BA6642F8}" v="2244" dt="2021-08-06T14:25:43.75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38" y="2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gs" Target="tags/tag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Carroll" userId="eced4f30-e773-49ed-bf85-5f669a164723" providerId="ADAL" clId="{854055F3-F6F8-4B24-9D85-4E69A710F41D}"/>
    <pc:docChg chg="addSld modSld">
      <pc:chgData name="Sara Carroll" userId="eced4f30-e773-49ed-bf85-5f669a164723" providerId="ADAL" clId="{854055F3-F6F8-4B24-9D85-4E69A710F41D}" dt="2021-07-05T16:14:02.319" v="169" actId="1036"/>
      <pc:docMkLst>
        <pc:docMk/>
      </pc:docMkLst>
      <pc:sldChg chg="addSp modSp mod">
        <pc:chgData name="Sara Carroll" userId="eced4f30-e773-49ed-bf85-5f669a164723" providerId="ADAL" clId="{854055F3-F6F8-4B24-9D85-4E69A710F41D}" dt="2021-07-05T16:14:02.319" v="169" actId="1036"/>
        <pc:sldMkLst>
          <pc:docMk/>
          <pc:sldMk cId="1435138262" sldId="1657"/>
        </pc:sldMkLst>
        <pc:spChg chg="mod">
          <ac:chgData name="Sara Carroll" userId="eced4f30-e773-49ed-bf85-5f669a164723" providerId="ADAL" clId="{854055F3-F6F8-4B24-9D85-4E69A710F41D}" dt="2021-07-05T09:36:11.397" v="13" actId="164"/>
          <ac:spMkLst>
            <pc:docMk/>
            <pc:sldMk cId="1435138262" sldId="1657"/>
            <ac:spMk id="4" creationId="{BA7B9628-E450-4A2A-A4A3-BC7BC78AF368}"/>
          </ac:spMkLst>
        </pc:spChg>
        <pc:spChg chg="mod">
          <ac:chgData name="Sara Carroll" userId="eced4f30-e773-49ed-bf85-5f669a164723" providerId="ADAL" clId="{854055F3-F6F8-4B24-9D85-4E69A710F41D}" dt="2021-07-05T16:14:02.319" v="169" actId="1036"/>
          <ac:spMkLst>
            <pc:docMk/>
            <pc:sldMk cId="1435138262" sldId="1657"/>
            <ac:spMk id="9" creationId="{2B606360-9E29-43E4-9BD6-DCF9707418FD}"/>
          </ac:spMkLst>
        </pc:spChg>
        <pc:spChg chg="mod">
          <ac:chgData name="Sara Carroll" userId="eced4f30-e773-49ed-bf85-5f669a164723" providerId="ADAL" clId="{854055F3-F6F8-4B24-9D85-4E69A710F41D}" dt="2021-07-05T09:36:11.397" v="13" actId="164"/>
          <ac:spMkLst>
            <pc:docMk/>
            <pc:sldMk cId="1435138262" sldId="1657"/>
            <ac:spMk id="11" creationId="{01A12FE6-61A3-4C67-9C05-901D06B5C101}"/>
          </ac:spMkLst>
        </pc:spChg>
        <pc:spChg chg="mod">
          <ac:chgData name="Sara Carroll" userId="eced4f30-e773-49ed-bf85-5f669a164723" providerId="ADAL" clId="{854055F3-F6F8-4B24-9D85-4E69A710F41D}" dt="2021-07-05T09:45:42.461" v="93" actId="404"/>
          <ac:spMkLst>
            <pc:docMk/>
            <pc:sldMk cId="1435138262" sldId="1657"/>
            <ac:spMk id="12" creationId="{4C85C9AA-C439-4DF5-9849-F46B082C5C30}"/>
          </ac:spMkLst>
        </pc:spChg>
        <pc:spChg chg="mod">
          <ac:chgData name="Sara Carroll" userId="eced4f30-e773-49ed-bf85-5f669a164723" providerId="ADAL" clId="{854055F3-F6F8-4B24-9D85-4E69A710F41D}" dt="2021-07-05T09:36:11.397" v="13" actId="164"/>
          <ac:spMkLst>
            <pc:docMk/>
            <pc:sldMk cId="1435138262" sldId="1657"/>
            <ac:spMk id="13" creationId="{59662920-EDAE-4503-8FCB-B496A644C2A7}"/>
          </ac:spMkLst>
        </pc:spChg>
        <pc:spChg chg="mod">
          <ac:chgData name="Sara Carroll" userId="eced4f30-e773-49ed-bf85-5f669a164723" providerId="ADAL" clId="{854055F3-F6F8-4B24-9D85-4E69A710F41D}" dt="2021-07-05T09:36:11.397" v="13" actId="164"/>
          <ac:spMkLst>
            <pc:docMk/>
            <pc:sldMk cId="1435138262" sldId="1657"/>
            <ac:spMk id="14" creationId="{78BDD6F3-E499-4C39-BE06-0B3C545EE5A5}"/>
          </ac:spMkLst>
        </pc:spChg>
        <pc:spChg chg="mod">
          <ac:chgData name="Sara Carroll" userId="eced4f30-e773-49ed-bf85-5f669a164723" providerId="ADAL" clId="{854055F3-F6F8-4B24-9D85-4E69A710F41D}" dt="2021-07-05T09:36:11.397" v="13" actId="164"/>
          <ac:spMkLst>
            <pc:docMk/>
            <pc:sldMk cId="1435138262" sldId="1657"/>
            <ac:spMk id="15" creationId="{A8D2D6A1-7272-43CF-BC5C-9899F660D0B2}"/>
          </ac:spMkLst>
        </pc:spChg>
        <pc:spChg chg="mod">
          <ac:chgData name="Sara Carroll" userId="eced4f30-e773-49ed-bf85-5f669a164723" providerId="ADAL" clId="{854055F3-F6F8-4B24-9D85-4E69A710F41D}" dt="2021-07-05T09:36:11.397" v="13" actId="164"/>
          <ac:spMkLst>
            <pc:docMk/>
            <pc:sldMk cId="1435138262" sldId="1657"/>
            <ac:spMk id="16" creationId="{D7690FB5-7974-463B-B9AA-5616DB4E4E48}"/>
          </ac:spMkLst>
        </pc:spChg>
        <pc:spChg chg="mod">
          <ac:chgData name="Sara Carroll" userId="eced4f30-e773-49ed-bf85-5f669a164723" providerId="ADAL" clId="{854055F3-F6F8-4B24-9D85-4E69A710F41D}" dt="2021-07-05T09:36:11.397" v="13" actId="164"/>
          <ac:spMkLst>
            <pc:docMk/>
            <pc:sldMk cId="1435138262" sldId="1657"/>
            <ac:spMk id="17" creationId="{16068DE8-B0A7-4112-83EB-F39DA62FCC36}"/>
          </ac:spMkLst>
        </pc:spChg>
        <pc:spChg chg="mod">
          <ac:chgData name="Sara Carroll" userId="eced4f30-e773-49ed-bf85-5f669a164723" providerId="ADAL" clId="{854055F3-F6F8-4B24-9D85-4E69A710F41D}" dt="2021-07-05T09:36:11.397" v="13" actId="164"/>
          <ac:spMkLst>
            <pc:docMk/>
            <pc:sldMk cId="1435138262" sldId="1657"/>
            <ac:spMk id="18" creationId="{F7F3F339-7246-4056-8C95-5C34EDC971DB}"/>
          </ac:spMkLst>
        </pc:spChg>
        <pc:spChg chg="mod">
          <ac:chgData name="Sara Carroll" userId="eced4f30-e773-49ed-bf85-5f669a164723" providerId="ADAL" clId="{854055F3-F6F8-4B24-9D85-4E69A710F41D}" dt="2021-07-05T09:36:11.397" v="13" actId="164"/>
          <ac:spMkLst>
            <pc:docMk/>
            <pc:sldMk cId="1435138262" sldId="1657"/>
            <ac:spMk id="19" creationId="{3AD70D3F-0E47-449E-86FF-7D1ACDF408BA}"/>
          </ac:spMkLst>
        </pc:spChg>
        <pc:spChg chg="mod">
          <ac:chgData name="Sara Carroll" userId="eced4f30-e773-49ed-bf85-5f669a164723" providerId="ADAL" clId="{854055F3-F6F8-4B24-9D85-4E69A710F41D}" dt="2021-07-05T09:36:11.397" v="13" actId="164"/>
          <ac:spMkLst>
            <pc:docMk/>
            <pc:sldMk cId="1435138262" sldId="1657"/>
            <ac:spMk id="20" creationId="{AF49F5A2-719C-4DAB-A44D-2891B07AD3A0}"/>
          </ac:spMkLst>
        </pc:spChg>
        <pc:spChg chg="mod">
          <ac:chgData name="Sara Carroll" userId="eced4f30-e773-49ed-bf85-5f669a164723" providerId="ADAL" clId="{854055F3-F6F8-4B24-9D85-4E69A710F41D}" dt="2021-07-05T09:36:11.397" v="13" actId="164"/>
          <ac:spMkLst>
            <pc:docMk/>
            <pc:sldMk cId="1435138262" sldId="1657"/>
            <ac:spMk id="21" creationId="{975E96F7-E632-4D63-88BA-E6C15D0E864B}"/>
          </ac:spMkLst>
        </pc:spChg>
        <pc:spChg chg="mod">
          <ac:chgData name="Sara Carroll" userId="eced4f30-e773-49ed-bf85-5f669a164723" providerId="ADAL" clId="{854055F3-F6F8-4B24-9D85-4E69A710F41D}" dt="2021-07-05T09:48:27.226" v="145" actId="14100"/>
          <ac:spMkLst>
            <pc:docMk/>
            <pc:sldMk cId="1435138262" sldId="1657"/>
            <ac:spMk id="42" creationId="{ABFE0525-FBD9-4E03-B643-6AFE531484C7}"/>
          </ac:spMkLst>
        </pc:spChg>
        <pc:spChg chg="mod">
          <ac:chgData name="Sara Carroll" userId="eced4f30-e773-49ed-bf85-5f669a164723" providerId="ADAL" clId="{854055F3-F6F8-4B24-9D85-4E69A710F41D}" dt="2021-07-05T09:36:11.397" v="13" actId="164"/>
          <ac:spMkLst>
            <pc:docMk/>
            <pc:sldMk cId="1435138262" sldId="1657"/>
            <ac:spMk id="43" creationId="{EDAC7E22-0A61-4E3B-9D0F-AD472125C288}"/>
          </ac:spMkLst>
        </pc:spChg>
        <pc:spChg chg="mod">
          <ac:chgData name="Sara Carroll" userId="eced4f30-e773-49ed-bf85-5f669a164723" providerId="ADAL" clId="{854055F3-F6F8-4B24-9D85-4E69A710F41D}" dt="2021-07-05T09:36:11.397" v="13" actId="164"/>
          <ac:spMkLst>
            <pc:docMk/>
            <pc:sldMk cId="1435138262" sldId="1657"/>
            <ac:spMk id="44" creationId="{3BAA6A8C-46F4-4473-ACD3-AB98CC80325F}"/>
          </ac:spMkLst>
        </pc:spChg>
        <pc:spChg chg="mod">
          <ac:chgData name="Sara Carroll" userId="eced4f30-e773-49ed-bf85-5f669a164723" providerId="ADAL" clId="{854055F3-F6F8-4B24-9D85-4E69A710F41D}" dt="2021-07-05T09:36:11.397" v="13" actId="164"/>
          <ac:spMkLst>
            <pc:docMk/>
            <pc:sldMk cId="1435138262" sldId="1657"/>
            <ac:spMk id="45" creationId="{BA0EEFE3-45FC-44C3-B197-42D9AFEA6562}"/>
          </ac:spMkLst>
        </pc:spChg>
        <pc:spChg chg="mod">
          <ac:chgData name="Sara Carroll" userId="eced4f30-e773-49ed-bf85-5f669a164723" providerId="ADAL" clId="{854055F3-F6F8-4B24-9D85-4E69A710F41D}" dt="2021-07-05T09:36:11.397" v="13" actId="164"/>
          <ac:spMkLst>
            <pc:docMk/>
            <pc:sldMk cId="1435138262" sldId="1657"/>
            <ac:spMk id="46" creationId="{046748F0-F2C5-4617-9F58-D2608D20880F}"/>
          </ac:spMkLst>
        </pc:spChg>
        <pc:grpChg chg="add mod">
          <ac:chgData name="Sara Carroll" userId="eced4f30-e773-49ed-bf85-5f669a164723" providerId="ADAL" clId="{854055F3-F6F8-4B24-9D85-4E69A710F41D}" dt="2021-07-05T09:46:56.076" v="132" actId="1035"/>
          <ac:grpSpMkLst>
            <pc:docMk/>
            <pc:sldMk cId="1435138262" sldId="1657"/>
            <ac:grpSpMk id="2" creationId="{E82BCF3D-405C-4097-9845-7BC51F48D862}"/>
          </ac:grpSpMkLst>
        </pc:grpChg>
      </pc:sldChg>
      <pc:sldChg chg="new">
        <pc:chgData name="Sara Carroll" userId="eced4f30-e773-49ed-bf85-5f669a164723" providerId="ADAL" clId="{854055F3-F6F8-4B24-9D85-4E69A710F41D}" dt="2021-07-05T09:46:06.219" v="96" actId="680"/>
        <pc:sldMkLst>
          <pc:docMk/>
          <pc:sldMk cId="2718756639" sldId="1771"/>
        </pc:sldMkLst>
      </pc:sldChg>
      <pc:sldChg chg="new">
        <pc:chgData name="Sara Carroll" userId="eced4f30-e773-49ed-bf85-5f669a164723" providerId="ADAL" clId="{854055F3-F6F8-4B24-9D85-4E69A710F41D}" dt="2021-07-05T09:46:19.490" v="97" actId="680"/>
        <pc:sldMkLst>
          <pc:docMk/>
          <pc:sldMk cId="1706761502" sldId="1772"/>
        </pc:sldMkLst>
      </pc:sldChg>
    </pc:docChg>
  </pc:docChgLst>
  <pc:docChgLst>
    <pc:chgData name="Sara Carroll" userId="eced4f30-e773-49ed-bf85-5f669a164723" providerId="ADAL" clId="{834321DC-4E08-4E4C-9606-58B9BA6642F8}"/>
    <pc:docChg chg="undo custSel addSld delSld modSld modMainMaster addSection delSection">
      <pc:chgData name="Sara Carroll" userId="eced4f30-e773-49ed-bf85-5f669a164723" providerId="ADAL" clId="{834321DC-4E08-4E4C-9606-58B9BA6642F8}" dt="2021-08-06T14:27:55.598" v="2739" actId="962"/>
      <pc:docMkLst>
        <pc:docMk/>
      </pc:docMkLst>
      <pc:sldChg chg="modSp mod">
        <pc:chgData name="Sara Carroll" userId="eced4f30-e773-49ed-bf85-5f669a164723" providerId="ADAL" clId="{834321DC-4E08-4E4C-9606-58B9BA6642F8}" dt="2021-08-06T14:26:10.977" v="2665" actId="962"/>
        <pc:sldMkLst>
          <pc:docMk/>
          <pc:sldMk cId="3396636756" sldId="406"/>
        </pc:sldMkLst>
        <pc:spChg chg="mod">
          <ac:chgData name="Sara Carroll" userId="eced4f30-e773-49ed-bf85-5f669a164723" providerId="ADAL" clId="{834321DC-4E08-4E4C-9606-58B9BA6642F8}" dt="2021-08-06T14:26:10.977" v="2665" actId="962"/>
          <ac:spMkLst>
            <pc:docMk/>
            <pc:sldMk cId="3396636756" sldId="406"/>
            <ac:spMk id="4" creationId="{44BC4A29-CCEF-4C02-9AE5-AF0D02B11926}"/>
          </ac:spMkLst>
        </pc:spChg>
      </pc:sldChg>
      <pc:sldChg chg="addSp delSp modSp mod">
        <pc:chgData name="Sara Carroll" userId="eced4f30-e773-49ed-bf85-5f669a164723" providerId="ADAL" clId="{834321DC-4E08-4E4C-9606-58B9BA6642F8}" dt="2021-08-06T14:04:02.869" v="188" actId="962"/>
        <pc:sldMkLst>
          <pc:docMk/>
          <pc:sldMk cId="1045197177" sldId="1096"/>
        </pc:sldMkLst>
        <pc:spChg chg="add del mod">
          <ac:chgData name="Sara Carroll" userId="eced4f30-e773-49ed-bf85-5f669a164723" providerId="ADAL" clId="{834321DC-4E08-4E4C-9606-58B9BA6642F8}" dt="2021-08-06T14:03:19.550" v="128" actId="478"/>
          <ac:spMkLst>
            <pc:docMk/>
            <pc:sldMk cId="1045197177" sldId="1096"/>
            <ac:spMk id="3" creationId="{EA0D1ABE-265C-452F-AB17-71C20C517CE1}"/>
          </ac:spMkLst>
        </pc:spChg>
        <pc:spChg chg="add del mod">
          <ac:chgData name="Sara Carroll" userId="eced4f30-e773-49ed-bf85-5f669a164723" providerId="ADAL" clId="{834321DC-4E08-4E4C-9606-58B9BA6642F8}" dt="2021-08-06T14:04:02.869" v="188" actId="962"/>
          <ac:spMkLst>
            <pc:docMk/>
            <pc:sldMk cId="1045197177" sldId="1096"/>
            <ac:spMk id="15" creationId="{4449151C-83C8-41C7-8624-D9257D48291B}"/>
          </ac:spMkLst>
        </pc:spChg>
        <pc:spChg chg="add del mod">
          <ac:chgData name="Sara Carroll" userId="eced4f30-e773-49ed-bf85-5f669a164723" providerId="ADAL" clId="{834321DC-4E08-4E4C-9606-58B9BA6642F8}" dt="2021-08-06T14:03:19.101" v="127"/>
          <ac:spMkLst>
            <pc:docMk/>
            <pc:sldMk cId="1045197177" sldId="1096"/>
            <ac:spMk id="17" creationId="{B9239BCF-F128-4C90-90CE-B79C0FE6FABD}"/>
          </ac:spMkLst>
        </pc:spChg>
        <pc:spChg chg="mod">
          <ac:chgData name="Sara Carroll" userId="eced4f30-e773-49ed-bf85-5f669a164723" providerId="ADAL" clId="{834321DC-4E08-4E4C-9606-58B9BA6642F8}" dt="2021-08-06T14:01:32.774" v="83" actId="962"/>
          <ac:spMkLst>
            <pc:docMk/>
            <pc:sldMk cId="1045197177" sldId="1096"/>
            <ac:spMk id="21" creationId="{5F8CD93F-3CA5-45E9-A7DA-C5609246C9CD}"/>
          </ac:spMkLst>
        </pc:spChg>
        <pc:spChg chg="mod">
          <ac:chgData name="Sara Carroll" userId="eced4f30-e773-49ed-bf85-5f669a164723" providerId="ADAL" clId="{834321DC-4E08-4E4C-9606-58B9BA6642F8}" dt="2021-08-06T14:01:30.573" v="82" actId="962"/>
          <ac:spMkLst>
            <pc:docMk/>
            <pc:sldMk cId="1045197177" sldId="1096"/>
            <ac:spMk id="22" creationId="{F9F4407E-1F47-4561-A30D-6CDC0C513051}"/>
          </ac:spMkLst>
        </pc:spChg>
        <pc:picChg chg="add del mod">
          <ac:chgData name="Sara Carroll" userId="eced4f30-e773-49ed-bf85-5f669a164723" providerId="ADAL" clId="{834321DC-4E08-4E4C-9606-58B9BA6642F8}" dt="2021-08-06T14:03:50.940" v="187" actId="962"/>
          <ac:picMkLst>
            <pc:docMk/>
            <pc:sldMk cId="1045197177" sldId="1096"/>
            <ac:picMk id="12" creationId="{78889313-3EA0-45AA-930E-AD57AC81F322}"/>
          </ac:picMkLst>
        </pc:picChg>
        <pc:picChg chg="mod">
          <ac:chgData name="Sara Carroll" userId="eced4f30-e773-49ed-bf85-5f669a164723" providerId="ADAL" clId="{834321DC-4E08-4E4C-9606-58B9BA6642F8}" dt="2021-08-06T14:02:03.639" v="113" actId="962"/>
          <ac:picMkLst>
            <pc:docMk/>
            <pc:sldMk cId="1045197177" sldId="1096"/>
            <ac:picMk id="19" creationId="{EB4A98FE-D01E-4D9D-AED5-D8EE08B99EB6}"/>
          </ac:picMkLst>
        </pc:picChg>
      </pc:sldChg>
      <pc:sldChg chg="modSp mod">
        <pc:chgData name="Sara Carroll" userId="eced4f30-e773-49ed-bf85-5f669a164723" providerId="ADAL" clId="{834321DC-4E08-4E4C-9606-58B9BA6642F8}" dt="2021-08-06T14:05:26.697" v="193" actId="962"/>
        <pc:sldMkLst>
          <pc:docMk/>
          <pc:sldMk cId="2917086412" sldId="1566"/>
        </pc:sldMkLst>
        <pc:spChg chg="mod">
          <ac:chgData name="Sara Carroll" userId="eced4f30-e773-49ed-bf85-5f669a164723" providerId="ADAL" clId="{834321DC-4E08-4E4C-9606-58B9BA6642F8}" dt="2021-08-06T14:05:26.697" v="193" actId="962"/>
          <ac:spMkLst>
            <pc:docMk/>
            <pc:sldMk cId="2917086412" sldId="1566"/>
            <ac:spMk id="21" creationId="{E44BB6FF-BFA9-4957-A8B1-478CE4772CDC}"/>
          </ac:spMkLst>
        </pc:spChg>
      </pc:sldChg>
      <pc:sldChg chg="modSp mod">
        <pc:chgData name="Sara Carroll" userId="eced4f30-e773-49ed-bf85-5f669a164723" providerId="ADAL" clId="{834321DC-4E08-4E4C-9606-58B9BA6642F8}" dt="2021-08-06T14:08:51.462" v="637" actId="962"/>
        <pc:sldMkLst>
          <pc:docMk/>
          <pc:sldMk cId="4217633744" sldId="1589"/>
        </pc:sldMkLst>
        <pc:graphicFrameChg chg="mod">
          <ac:chgData name="Sara Carroll" userId="eced4f30-e773-49ed-bf85-5f669a164723" providerId="ADAL" clId="{834321DC-4E08-4E4C-9606-58B9BA6642F8}" dt="2021-08-06T14:08:19.679" v="561" actId="962"/>
          <ac:graphicFrameMkLst>
            <pc:docMk/>
            <pc:sldMk cId="4217633744" sldId="1589"/>
            <ac:graphicFrameMk id="8" creationId="{F2319D75-835E-4E10-8F2C-52C19BC5A0E5}"/>
          </ac:graphicFrameMkLst>
        </pc:graphicFrameChg>
        <pc:graphicFrameChg chg="mod">
          <ac:chgData name="Sara Carroll" userId="eced4f30-e773-49ed-bf85-5f669a164723" providerId="ADAL" clId="{834321DC-4E08-4E4C-9606-58B9BA6642F8}" dt="2021-08-06T14:08:51.462" v="637" actId="962"/>
          <ac:graphicFrameMkLst>
            <pc:docMk/>
            <pc:sldMk cId="4217633744" sldId="1589"/>
            <ac:graphicFrameMk id="16" creationId="{9C0896F5-4328-4B4B-94ED-1C36142845D3}"/>
          </ac:graphicFrameMkLst>
        </pc:graphicFrameChg>
        <pc:cxnChg chg="mod">
          <ac:chgData name="Sara Carroll" userId="eced4f30-e773-49ed-bf85-5f669a164723" providerId="ADAL" clId="{834321DC-4E08-4E4C-9606-58B9BA6642F8}" dt="2021-08-06T14:08:27.004" v="562" actId="962"/>
          <ac:cxnSpMkLst>
            <pc:docMk/>
            <pc:sldMk cId="4217633744" sldId="1589"/>
            <ac:cxnSpMk id="10" creationId="{2F0B2036-8E4D-40E5-962D-A404C6E3602F}"/>
          </ac:cxnSpMkLst>
        </pc:cxnChg>
        <pc:cxnChg chg="mod">
          <ac:chgData name="Sara Carroll" userId="eced4f30-e773-49ed-bf85-5f669a164723" providerId="ADAL" clId="{834321DC-4E08-4E4C-9606-58B9BA6642F8}" dt="2021-08-06T14:08:29.088" v="563" actId="962"/>
          <ac:cxnSpMkLst>
            <pc:docMk/>
            <pc:sldMk cId="4217633744" sldId="1589"/>
            <ac:cxnSpMk id="13" creationId="{41E63C47-C7D3-445C-A274-66C4A1A89ADD}"/>
          </ac:cxnSpMkLst>
        </pc:cxnChg>
      </pc:sldChg>
      <pc:sldChg chg="modSp">
        <pc:chgData name="Sara Carroll" userId="eced4f30-e773-49ed-bf85-5f669a164723" providerId="ADAL" clId="{834321DC-4E08-4E4C-9606-58B9BA6642F8}" dt="2021-08-06T14:09:58.513" v="749" actId="962"/>
        <pc:sldMkLst>
          <pc:docMk/>
          <pc:sldMk cId="3035133603" sldId="1613"/>
        </pc:sldMkLst>
        <pc:graphicFrameChg chg="mod">
          <ac:chgData name="Sara Carroll" userId="eced4f30-e773-49ed-bf85-5f669a164723" providerId="ADAL" clId="{834321DC-4E08-4E4C-9606-58B9BA6642F8}" dt="2021-08-06T14:09:58.513" v="749" actId="962"/>
          <ac:graphicFrameMkLst>
            <pc:docMk/>
            <pc:sldMk cId="3035133603" sldId="1613"/>
            <ac:graphicFrameMk id="5" creationId="{BFF56EB4-724F-4D0E-BD55-ADA14E73AC4C}"/>
          </ac:graphicFrameMkLst>
        </pc:graphicFrameChg>
      </pc:sldChg>
      <pc:sldChg chg="modSp">
        <pc:chgData name="Sara Carroll" userId="eced4f30-e773-49ed-bf85-5f669a164723" providerId="ADAL" clId="{834321DC-4E08-4E4C-9606-58B9BA6642F8}" dt="2021-08-06T14:10:28.755" v="845" actId="962"/>
        <pc:sldMkLst>
          <pc:docMk/>
          <pc:sldMk cId="2058214277" sldId="1614"/>
        </pc:sldMkLst>
        <pc:graphicFrameChg chg="mod">
          <ac:chgData name="Sara Carroll" userId="eced4f30-e773-49ed-bf85-5f669a164723" providerId="ADAL" clId="{834321DC-4E08-4E4C-9606-58B9BA6642F8}" dt="2021-08-06T14:10:28.755" v="845" actId="962"/>
          <ac:graphicFrameMkLst>
            <pc:docMk/>
            <pc:sldMk cId="2058214277" sldId="1614"/>
            <ac:graphicFrameMk id="7" creationId="{25B23BA6-904B-45A8-BA32-4753ADD0A606}"/>
          </ac:graphicFrameMkLst>
        </pc:graphicFrameChg>
      </pc:sldChg>
      <pc:sldChg chg="modSp">
        <pc:chgData name="Sara Carroll" userId="eced4f30-e773-49ed-bf85-5f669a164723" providerId="ADAL" clId="{834321DC-4E08-4E4C-9606-58B9BA6642F8}" dt="2021-08-06T14:24:44.961" v="2490" actId="962"/>
        <pc:sldMkLst>
          <pc:docMk/>
          <pc:sldMk cId="635060422" sldId="1617"/>
        </pc:sldMkLst>
        <pc:graphicFrameChg chg="mod">
          <ac:chgData name="Sara Carroll" userId="eced4f30-e773-49ed-bf85-5f669a164723" providerId="ADAL" clId="{834321DC-4E08-4E4C-9606-58B9BA6642F8}" dt="2021-08-06T14:24:44.961" v="2490" actId="962"/>
          <ac:graphicFrameMkLst>
            <pc:docMk/>
            <pc:sldMk cId="635060422" sldId="1617"/>
            <ac:graphicFrameMk id="7" creationId="{0DD100DE-F9C6-4BF3-B6D3-44BC203584C0}"/>
          </ac:graphicFrameMkLst>
        </pc:graphicFrameChg>
      </pc:sldChg>
      <pc:sldChg chg="modSp">
        <pc:chgData name="Sara Carroll" userId="eced4f30-e773-49ed-bf85-5f669a164723" providerId="ADAL" clId="{834321DC-4E08-4E4C-9606-58B9BA6642F8}" dt="2021-08-06T14:21:23.704" v="2035" actId="962"/>
        <pc:sldMkLst>
          <pc:docMk/>
          <pc:sldMk cId="383207466" sldId="1624"/>
        </pc:sldMkLst>
        <pc:graphicFrameChg chg="mod">
          <ac:chgData name="Sara Carroll" userId="eced4f30-e773-49ed-bf85-5f669a164723" providerId="ADAL" clId="{834321DC-4E08-4E4C-9606-58B9BA6642F8}" dt="2021-08-06T14:21:23.704" v="2035" actId="962"/>
          <ac:graphicFrameMkLst>
            <pc:docMk/>
            <pc:sldMk cId="383207466" sldId="1624"/>
            <ac:graphicFrameMk id="10" creationId="{641BFBF5-1613-47EA-8765-DF26CFC15468}"/>
          </ac:graphicFrameMkLst>
        </pc:graphicFrameChg>
      </pc:sldChg>
      <pc:sldChg chg="modSp">
        <pc:chgData name="Sara Carroll" userId="eced4f30-e773-49ed-bf85-5f669a164723" providerId="ADAL" clId="{834321DC-4E08-4E4C-9606-58B9BA6642F8}" dt="2021-08-06T14:06:21.227" v="294" actId="962"/>
        <pc:sldMkLst>
          <pc:docMk/>
          <pc:sldMk cId="1826270131" sldId="1639"/>
        </pc:sldMkLst>
        <pc:spChg chg="mod">
          <ac:chgData name="Sara Carroll" userId="eced4f30-e773-49ed-bf85-5f669a164723" providerId="ADAL" clId="{834321DC-4E08-4E4C-9606-58B9BA6642F8}" dt="2021-08-06T14:06:11.877" v="290" actId="962"/>
          <ac:spMkLst>
            <pc:docMk/>
            <pc:sldMk cId="1826270131" sldId="1639"/>
            <ac:spMk id="28" creationId="{8764ABDC-578D-4D45-ACC4-DB356396DAA3}"/>
          </ac:spMkLst>
        </pc:spChg>
        <pc:grpChg chg="mod">
          <ac:chgData name="Sara Carroll" userId="eced4f30-e773-49ed-bf85-5f669a164723" providerId="ADAL" clId="{834321DC-4E08-4E4C-9606-58B9BA6642F8}" dt="2021-08-06T14:06:09.288" v="289" actId="962"/>
          <ac:grpSpMkLst>
            <pc:docMk/>
            <pc:sldMk cId="1826270131" sldId="1639"/>
            <ac:grpSpMk id="12" creationId="{F373C103-8152-4361-9CF3-8057F1DD4589}"/>
          </ac:grpSpMkLst>
        </pc:grpChg>
        <pc:grpChg chg="mod">
          <ac:chgData name="Sara Carroll" userId="eced4f30-e773-49ed-bf85-5f669a164723" providerId="ADAL" clId="{834321DC-4E08-4E4C-9606-58B9BA6642F8}" dt="2021-08-06T14:06:14.163" v="291" actId="962"/>
          <ac:grpSpMkLst>
            <pc:docMk/>
            <pc:sldMk cId="1826270131" sldId="1639"/>
            <ac:grpSpMk id="29" creationId="{C113D313-2DB0-4752-BBA6-45764B56507E}"/>
          </ac:grpSpMkLst>
        </pc:grpChg>
        <pc:grpChg chg="mod">
          <ac:chgData name="Sara Carroll" userId="eced4f30-e773-49ed-bf85-5f669a164723" providerId="ADAL" clId="{834321DC-4E08-4E4C-9606-58B9BA6642F8}" dt="2021-08-06T14:06:16.551" v="292" actId="962"/>
          <ac:grpSpMkLst>
            <pc:docMk/>
            <pc:sldMk cId="1826270131" sldId="1639"/>
            <ac:grpSpMk id="45" creationId="{E11ACC95-BB7C-4F89-9B6D-65B30C830864}"/>
          </ac:grpSpMkLst>
        </pc:grpChg>
        <pc:grpChg chg="mod">
          <ac:chgData name="Sara Carroll" userId="eced4f30-e773-49ed-bf85-5f669a164723" providerId="ADAL" clId="{834321DC-4E08-4E4C-9606-58B9BA6642F8}" dt="2021-08-06T14:06:18.839" v="293" actId="962"/>
          <ac:grpSpMkLst>
            <pc:docMk/>
            <pc:sldMk cId="1826270131" sldId="1639"/>
            <ac:grpSpMk id="57" creationId="{2CD84DD0-2F02-4BD8-99DD-C6A5E569B7A5}"/>
          </ac:grpSpMkLst>
        </pc:grpChg>
        <pc:grpChg chg="mod">
          <ac:chgData name="Sara Carroll" userId="eced4f30-e773-49ed-bf85-5f669a164723" providerId="ADAL" clId="{834321DC-4E08-4E4C-9606-58B9BA6642F8}" dt="2021-08-06T14:06:21.227" v="294" actId="962"/>
          <ac:grpSpMkLst>
            <pc:docMk/>
            <pc:sldMk cId="1826270131" sldId="1639"/>
            <ac:grpSpMk id="69" creationId="{638545F8-D516-42C9-A19F-FBD41B22BB80}"/>
          </ac:grpSpMkLst>
        </pc:grpChg>
      </pc:sldChg>
      <pc:sldChg chg="modSp">
        <pc:chgData name="Sara Carroll" userId="eced4f30-e773-49ed-bf85-5f669a164723" providerId="ADAL" clId="{834321DC-4E08-4E4C-9606-58B9BA6642F8}" dt="2021-08-06T14:13:14.628" v="1224" actId="962"/>
        <pc:sldMkLst>
          <pc:docMk/>
          <pc:sldMk cId="1932102346" sldId="1648"/>
        </pc:sldMkLst>
        <pc:graphicFrameChg chg="mod">
          <ac:chgData name="Sara Carroll" userId="eced4f30-e773-49ed-bf85-5f669a164723" providerId="ADAL" clId="{834321DC-4E08-4E4C-9606-58B9BA6642F8}" dt="2021-08-06T14:13:14.628" v="1224" actId="962"/>
          <ac:graphicFrameMkLst>
            <pc:docMk/>
            <pc:sldMk cId="1932102346" sldId="1648"/>
            <ac:graphicFrameMk id="10" creationId="{641BFBF5-1613-47EA-8765-DF26CFC15468}"/>
          </ac:graphicFrameMkLst>
        </pc:graphicFrameChg>
      </pc:sldChg>
      <pc:sldChg chg="modSp mod">
        <pc:chgData name="Sara Carroll" userId="eced4f30-e773-49ed-bf85-5f669a164723" providerId="ADAL" clId="{834321DC-4E08-4E4C-9606-58B9BA6642F8}" dt="2021-08-06T14:16:25.572" v="1332" actId="962"/>
        <pc:sldMkLst>
          <pc:docMk/>
          <pc:sldMk cId="3620687613" sldId="1649"/>
        </pc:sldMkLst>
        <pc:spChg chg="mod">
          <ac:chgData name="Sara Carroll" userId="eced4f30-e773-49ed-bf85-5f669a164723" providerId="ADAL" clId="{834321DC-4E08-4E4C-9606-58B9BA6642F8}" dt="2021-08-06T14:16:25.572" v="1332" actId="962"/>
          <ac:spMkLst>
            <pc:docMk/>
            <pc:sldMk cId="3620687613" sldId="1649"/>
            <ac:spMk id="6" creationId="{D5710668-7D48-452E-9327-82472B12A15E}"/>
          </ac:spMkLst>
        </pc:spChg>
      </pc:sldChg>
      <pc:sldChg chg="modSp">
        <pc:chgData name="Sara Carroll" userId="eced4f30-e773-49ed-bf85-5f669a164723" providerId="ADAL" clId="{834321DC-4E08-4E4C-9606-58B9BA6642F8}" dt="2021-08-06T14:16:57.730" v="1428" actId="962"/>
        <pc:sldMkLst>
          <pc:docMk/>
          <pc:sldMk cId="1832230909" sldId="1650"/>
        </pc:sldMkLst>
        <pc:graphicFrameChg chg="mod">
          <ac:chgData name="Sara Carroll" userId="eced4f30-e773-49ed-bf85-5f669a164723" providerId="ADAL" clId="{834321DC-4E08-4E4C-9606-58B9BA6642F8}" dt="2021-08-06T14:16:57.730" v="1428" actId="962"/>
          <ac:graphicFrameMkLst>
            <pc:docMk/>
            <pc:sldMk cId="1832230909" sldId="1650"/>
            <ac:graphicFrameMk id="8" creationId="{CF118FAF-FC84-407E-BE68-973F1C3A0ED6}"/>
          </ac:graphicFrameMkLst>
        </pc:graphicFrameChg>
      </pc:sldChg>
      <pc:sldChg chg="modSp">
        <pc:chgData name="Sara Carroll" userId="eced4f30-e773-49ed-bf85-5f669a164723" providerId="ADAL" clId="{834321DC-4E08-4E4C-9606-58B9BA6642F8}" dt="2021-08-06T14:25:43.757" v="2646" actId="962"/>
        <pc:sldMkLst>
          <pc:docMk/>
          <pc:sldMk cId="4207789914" sldId="1651"/>
        </pc:sldMkLst>
        <pc:graphicFrameChg chg="mod">
          <ac:chgData name="Sara Carroll" userId="eced4f30-e773-49ed-bf85-5f669a164723" providerId="ADAL" clId="{834321DC-4E08-4E4C-9606-58B9BA6642F8}" dt="2021-08-06T14:25:43.757" v="2646" actId="962"/>
          <ac:graphicFrameMkLst>
            <pc:docMk/>
            <pc:sldMk cId="4207789914" sldId="1651"/>
            <ac:graphicFrameMk id="8" creationId="{0C0BC542-8CDA-4910-9CC1-FB196B2D60FC}"/>
          </ac:graphicFrameMkLst>
        </pc:graphicFrameChg>
      </pc:sldChg>
      <pc:sldChg chg="modSp">
        <pc:chgData name="Sara Carroll" userId="eced4f30-e773-49ed-bf85-5f669a164723" providerId="ADAL" clId="{834321DC-4E08-4E4C-9606-58B9BA6642F8}" dt="2021-08-06T14:22:59.442" v="2274" actId="962"/>
        <pc:sldMkLst>
          <pc:docMk/>
          <pc:sldMk cId="2412836634" sldId="1652"/>
        </pc:sldMkLst>
        <pc:graphicFrameChg chg="mod">
          <ac:chgData name="Sara Carroll" userId="eced4f30-e773-49ed-bf85-5f669a164723" providerId="ADAL" clId="{834321DC-4E08-4E4C-9606-58B9BA6642F8}" dt="2021-08-06T14:22:59.442" v="2274" actId="962"/>
          <ac:graphicFrameMkLst>
            <pc:docMk/>
            <pc:sldMk cId="2412836634" sldId="1652"/>
            <ac:graphicFrameMk id="8" creationId="{F2319D75-835E-4E10-8F2C-52C19BC5A0E5}"/>
          </ac:graphicFrameMkLst>
        </pc:graphicFrameChg>
        <pc:graphicFrameChg chg="mod">
          <ac:chgData name="Sara Carroll" userId="eced4f30-e773-49ed-bf85-5f669a164723" providerId="ADAL" clId="{834321DC-4E08-4E4C-9606-58B9BA6642F8}" dt="2021-08-06T14:22:28.409" v="2228" actId="962"/>
          <ac:graphicFrameMkLst>
            <pc:docMk/>
            <pc:sldMk cId="2412836634" sldId="1652"/>
            <ac:graphicFrameMk id="10" creationId="{4017F8F5-39ED-48B4-953F-1B4B32167781}"/>
          </ac:graphicFrameMkLst>
        </pc:graphicFrameChg>
      </pc:sldChg>
      <pc:sldChg chg="modSp">
        <pc:chgData name="Sara Carroll" userId="eced4f30-e773-49ed-bf85-5f669a164723" providerId="ADAL" clId="{834321DC-4E08-4E4C-9606-58B9BA6642F8}" dt="2021-08-06T14:24:11.796" v="2436" actId="962"/>
        <pc:sldMkLst>
          <pc:docMk/>
          <pc:sldMk cId="1421654625" sldId="1653"/>
        </pc:sldMkLst>
        <pc:graphicFrameChg chg="mod">
          <ac:chgData name="Sara Carroll" userId="eced4f30-e773-49ed-bf85-5f669a164723" providerId="ADAL" clId="{834321DC-4E08-4E4C-9606-58B9BA6642F8}" dt="2021-08-06T14:24:11.796" v="2436" actId="962"/>
          <ac:graphicFrameMkLst>
            <pc:docMk/>
            <pc:sldMk cId="1421654625" sldId="1653"/>
            <ac:graphicFrameMk id="8" creationId="{F2319D75-835E-4E10-8F2C-52C19BC5A0E5}"/>
          </ac:graphicFrameMkLst>
        </pc:graphicFrameChg>
      </pc:sldChg>
      <pc:sldChg chg="modSp">
        <pc:chgData name="Sara Carroll" userId="eced4f30-e773-49ed-bf85-5f669a164723" providerId="ADAL" clId="{834321DC-4E08-4E4C-9606-58B9BA6642F8}" dt="2021-08-06T14:18:09.178" v="1604" actId="962"/>
        <pc:sldMkLst>
          <pc:docMk/>
          <pc:sldMk cId="3527244943" sldId="1662"/>
        </pc:sldMkLst>
        <pc:graphicFrameChg chg="mod">
          <ac:chgData name="Sara Carroll" userId="eced4f30-e773-49ed-bf85-5f669a164723" providerId="ADAL" clId="{834321DC-4E08-4E4C-9606-58B9BA6642F8}" dt="2021-08-06T14:17:49.986" v="1540" actId="962"/>
          <ac:graphicFrameMkLst>
            <pc:docMk/>
            <pc:sldMk cId="3527244943" sldId="1662"/>
            <ac:graphicFrameMk id="26" creationId="{EF8726F8-77D5-4C3D-BCBC-4F4E1DFD528C}"/>
          </ac:graphicFrameMkLst>
        </pc:graphicFrameChg>
        <pc:graphicFrameChg chg="mod">
          <ac:chgData name="Sara Carroll" userId="eced4f30-e773-49ed-bf85-5f669a164723" providerId="ADAL" clId="{834321DC-4E08-4E4C-9606-58B9BA6642F8}" dt="2021-08-06T14:18:09.178" v="1604" actId="962"/>
          <ac:graphicFrameMkLst>
            <pc:docMk/>
            <pc:sldMk cId="3527244943" sldId="1662"/>
            <ac:graphicFrameMk id="28" creationId="{AD62AA3B-2426-4F37-867E-3FAA3E0E436E}"/>
          </ac:graphicFrameMkLst>
        </pc:graphicFrameChg>
      </pc:sldChg>
      <pc:sldChg chg="modSp">
        <pc:chgData name="Sara Carroll" userId="eced4f30-e773-49ed-bf85-5f669a164723" providerId="ADAL" clId="{834321DC-4E08-4E4C-9606-58B9BA6642F8}" dt="2021-08-06T14:11:40.074" v="979" actId="962"/>
        <pc:sldMkLst>
          <pc:docMk/>
          <pc:sldMk cId="2529937744" sldId="1663"/>
        </pc:sldMkLst>
        <pc:graphicFrameChg chg="mod">
          <ac:chgData name="Sara Carroll" userId="eced4f30-e773-49ed-bf85-5f669a164723" providerId="ADAL" clId="{834321DC-4E08-4E4C-9606-58B9BA6642F8}" dt="2021-08-06T14:11:40.074" v="979" actId="962"/>
          <ac:graphicFrameMkLst>
            <pc:docMk/>
            <pc:sldMk cId="2529937744" sldId="1663"/>
            <ac:graphicFrameMk id="12" creationId="{48BD4435-631F-4E49-95F6-53BD8A6FE0F9}"/>
          </ac:graphicFrameMkLst>
        </pc:graphicFrameChg>
        <pc:graphicFrameChg chg="mod">
          <ac:chgData name="Sara Carroll" userId="eced4f30-e773-49ed-bf85-5f669a164723" providerId="ADAL" clId="{834321DC-4E08-4E4C-9606-58B9BA6642F8}" dt="2021-08-06T14:11:23.559" v="939" actId="962"/>
          <ac:graphicFrameMkLst>
            <pc:docMk/>
            <pc:sldMk cId="2529937744" sldId="1663"/>
            <ac:graphicFrameMk id="14" creationId="{233143A0-51FD-4598-BCEC-AEDDB935CEC7}"/>
          </ac:graphicFrameMkLst>
        </pc:graphicFrameChg>
      </pc:sldChg>
      <pc:sldChg chg="modSp mod">
        <pc:chgData name="Sara Carroll" userId="eced4f30-e773-49ed-bf85-5f669a164723" providerId="ADAL" clId="{834321DC-4E08-4E4C-9606-58B9BA6642F8}" dt="2021-08-06T14:05:31.218" v="194" actId="962"/>
        <pc:sldMkLst>
          <pc:docMk/>
          <pc:sldMk cId="838347879" sldId="1740"/>
        </pc:sldMkLst>
        <pc:spChg chg="mod">
          <ac:chgData name="Sara Carroll" userId="eced4f30-e773-49ed-bf85-5f669a164723" providerId="ADAL" clId="{834321DC-4E08-4E4C-9606-58B9BA6642F8}" dt="2021-08-06T14:05:31.218" v="194" actId="962"/>
          <ac:spMkLst>
            <pc:docMk/>
            <pc:sldMk cId="838347879" sldId="1740"/>
            <ac:spMk id="16" creationId="{22C82B4E-AC60-4C09-A063-E85B5E18A421}"/>
          </ac:spMkLst>
        </pc:spChg>
      </pc:sldChg>
      <pc:sldChg chg="modSp mod">
        <pc:chgData name="Sara Carroll" userId="eced4f30-e773-49ed-bf85-5f669a164723" providerId="ADAL" clId="{834321DC-4E08-4E4C-9606-58B9BA6642F8}" dt="2021-08-06T14:06:02.191" v="288" actId="962"/>
        <pc:sldMkLst>
          <pc:docMk/>
          <pc:sldMk cId="1249403720" sldId="1741"/>
        </pc:sldMkLst>
        <pc:picChg chg="mod">
          <ac:chgData name="Sara Carroll" userId="eced4f30-e773-49ed-bf85-5f669a164723" providerId="ADAL" clId="{834321DC-4E08-4E4C-9606-58B9BA6642F8}" dt="2021-08-06T14:06:02.191" v="288" actId="962"/>
          <ac:picMkLst>
            <pc:docMk/>
            <pc:sldMk cId="1249403720" sldId="1741"/>
            <ac:picMk id="12" creationId="{359703E4-A779-4954-B6B7-7BCF97B380F6}"/>
          </ac:picMkLst>
        </pc:picChg>
      </pc:sldChg>
      <pc:sldChg chg="modSp">
        <pc:chgData name="Sara Carroll" userId="eced4f30-e773-49ed-bf85-5f669a164723" providerId="ADAL" clId="{834321DC-4E08-4E4C-9606-58B9BA6642F8}" dt="2021-08-06T14:07:49.328" v="520" actId="962"/>
        <pc:sldMkLst>
          <pc:docMk/>
          <pc:sldMk cId="1232651885" sldId="1742"/>
        </pc:sldMkLst>
        <pc:graphicFrameChg chg="mod">
          <ac:chgData name="Sara Carroll" userId="eced4f30-e773-49ed-bf85-5f669a164723" providerId="ADAL" clId="{834321DC-4E08-4E4C-9606-58B9BA6642F8}" dt="2021-08-06T14:07:49.328" v="520" actId="962"/>
          <ac:graphicFrameMkLst>
            <pc:docMk/>
            <pc:sldMk cId="1232651885" sldId="1742"/>
            <ac:graphicFrameMk id="42" creationId="{9FDCDCAC-928D-4485-A002-2CD93E3BDFD5}"/>
          </ac:graphicFrameMkLst>
        </pc:graphicFrameChg>
      </pc:sldChg>
      <pc:sldChg chg="modSp mod">
        <pc:chgData name="Sara Carroll" userId="eced4f30-e773-49ed-bf85-5f669a164723" providerId="ADAL" clId="{834321DC-4E08-4E4C-9606-58B9BA6642F8}" dt="2021-08-06T14:07:54.270" v="521" actId="962"/>
        <pc:sldMkLst>
          <pc:docMk/>
          <pc:sldMk cId="2331060466" sldId="1743"/>
        </pc:sldMkLst>
        <pc:spChg chg="mod">
          <ac:chgData name="Sara Carroll" userId="eced4f30-e773-49ed-bf85-5f669a164723" providerId="ADAL" clId="{834321DC-4E08-4E4C-9606-58B9BA6642F8}" dt="2021-08-06T14:07:54.270" v="521" actId="962"/>
          <ac:spMkLst>
            <pc:docMk/>
            <pc:sldMk cId="2331060466" sldId="1743"/>
            <ac:spMk id="9" creationId="{EE0FAAAD-C362-4BED-BD4C-0AD54908FB60}"/>
          </ac:spMkLst>
        </pc:spChg>
      </pc:sldChg>
      <pc:sldChg chg="modSp">
        <pc:chgData name="Sara Carroll" userId="eced4f30-e773-49ed-bf85-5f669a164723" providerId="ADAL" clId="{834321DC-4E08-4E4C-9606-58B9BA6642F8}" dt="2021-08-06T14:11:05.008" v="899" actId="962"/>
        <pc:sldMkLst>
          <pc:docMk/>
          <pc:sldMk cId="3089485305" sldId="1744"/>
        </pc:sldMkLst>
        <pc:graphicFrameChg chg="mod">
          <ac:chgData name="Sara Carroll" userId="eced4f30-e773-49ed-bf85-5f669a164723" providerId="ADAL" clId="{834321DC-4E08-4E4C-9606-58B9BA6642F8}" dt="2021-08-06T14:11:05.008" v="899" actId="962"/>
          <ac:graphicFrameMkLst>
            <pc:docMk/>
            <pc:sldMk cId="3089485305" sldId="1744"/>
            <ac:graphicFrameMk id="10" creationId="{3941D6F5-1665-43BB-8151-0CBACFA11C46}"/>
          </ac:graphicFrameMkLst>
        </pc:graphicFrameChg>
      </pc:sldChg>
      <pc:sldChg chg="modSp mod">
        <pc:chgData name="Sara Carroll" userId="eced4f30-e773-49ed-bf85-5f669a164723" providerId="ADAL" clId="{834321DC-4E08-4E4C-9606-58B9BA6642F8}" dt="2021-08-06T14:11:43.620" v="980" actId="962"/>
        <pc:sldMkLst>
          <pc:docMk/>
          <pc:sldMk cId="4164649947" sldId="1745"/>
        </pc:sldMkLst>
        <pc:spChg chg="mod">
          <ac:chgData name="Sara Carroll" userId="eced4f30-e773-49ed-bf85-5f669a164723" providerId="ADAL" clId="{834321DC-4E08-4E4C-9606-58B9BA6642F8}" dt="2021-08-06T14:11:43.620" v="980" actId="962"/>
          <ac:spMkLst>
            <pc:docMk/>
            <pc:sldMk cId="4164649947" sldId="1745"/>
            <ac:spMk id="9" creationId="{EE0FAAAD-C362-4BED-BD4C-0AD54908FB60}"/>
          </ac:spMkLst>
        </pc:spChg>
      </pc:sldChg>
      <pc:sldChg chg="modSp mod">
        <pc:chgData name="Sara Carroll" userId="eced4f30-e773-49ed-bf85-5f669a164723" providerId="ADAL" clId="{834321DC-4E08-4E4C-9606-58B9BA6642F8}" dt="2021-08-06T14:18:14.054" v="1605" actId="962"/>
        <pc:sldMkLst>
          <pc:docMk/>
          <pc:sldMk cId="1047797113" sldId="1747"/>
        </pc:sldMkLst>
        <pc:spChg chg="mod">
          <ac:chgData name="Sara Carroll" userId="eced4f30-e773-49ed-bf85-5f669a164723" providerId="ADAL" clId="{834321DC-4E08-4E4C-9606-58B9BA6642F8}" dt="2021-08-06T14:18:14.054" v="1605" actId="962"/>
          <ac:spMkLst>
            <pc:docMk/>
            <pc:sldMk cId="1047797113" sldId="1747"/>
            <ac:spMk id="9" creationId="{EE0FAAAD-C362-4BED-BD4C-0AD54908FB60}"/>
          </ac:spMkLst>
        </pc:spChg>
      </pc:sldChg>
      <pc:sldChg chg="modSp">
        <pc:chgData name="Sara Carroll" userId="eced4f30-e773-49ed-bf85-5f669a164723" providerId="ADAL" clId="{834321DC-4E08-4E4C-9606-58B9BA6642F8}" dt="2021-08-06T14:12:18.670" v="1066" actId="962"/>
        <pc:sldMkLst>
          <pc:docMk/>
          <pc:sldMk cId="142917329" sldId="1748"/>
        </pc:sldMkLst>
        <pc:graphicFrameChg chg="mod">
          <ac:chgData name="Sara Carroll" userId="eced4f30-e773-49ed-bf85-5f669a164723" providerId="ADAL" clId="{834321DC-4E08-4E4C-9606-58B9BA6642F8}" dt="2021-08-06T14:12:18.670" v="1066" actId="962"/>
          <ac:graphicFrameMkLst>
            <pc:docMk/>
            <pc:sldMk cId="142917329" sldId="1748"/>
            <ac:graphicFrameMk id="12" creationId="{70117B4C-10F0-40D8-9CC7-EB00F798D51C}"/>
          </ac:graphicFrameMkLst>
        </pc:graphicFrameChg>
      </pc:sldChg>
      <pc:sldChg chg="modSp">
        <pc:chgData name="Sara Carroll" userId="eced4f30-e773-49ed-bf85-5f669a164723" providerId="ADAL" clId="{834321DC-4E08-4E4C-9606-58B9BA6642F8}" dt="2021-08-06T14:17:18.860" v="1492" actId="962"/>
        <pc:sldMkLst>
          <pc:docMk/>
          <pc:sldMk cId="12310712" sldId="1750"/>
        </pc:sldMkLst>
        <pc:graphicFrameChg chg="mod">
          <ac:chgData name="Sara Carroll" userId="eced4f30-e773-49ed-bf85-5f669a164723" providerId="ADAL" clId="{834321DC-4E08-4E4C-9606-58B9BA6642F8}" dt="2021-08-06T14:17:18.860" v="1492" actId="962"/>
          <ac:graphicFrameMkLst>
            <pc:docMk/>
            <pc:sldMk cId="12310712" sldId="1750"/>
            <ac:graphicFrameMk id="12" creationId="{7F9434A7-756B-4C3B-9C19-C8AC81E802AB}"/>
          </ac:graphicFrameMkLst>
        </pc:graphicFrameChg>
      </pc:sldChg>
      <pc:sldChg chg="modSp">
        <pc:chgData name="Sara Carroll" userId="eced4f30-e773-49ed-bf85-5f669a164723" providerId="ADAL" clId="{834321DC-4E08-4E4C-9606-58B9BA6642F8}" dt="2021-08-06T14:19:58.765" v="1797" actId="962"/>
        <pc:sldMkLst>
          <pc:docMk/>
          <pc:sldMk cId="1877745161" sldId="1758"/>
        </pc:sldMkLst>
        <pc:graphicFrameChg chg="mod">
          <ac:chgData name="Sara Carroll" userId="eced4f30-e773-49ed-bf85-5f669a164723" providerId="ADAL" clId="{834321DC-4E08-4E4C-9606-58B9BA6642F8}" dt="2021-08-06T14:19:35.030" v="1793" actId="962"/>
          <ac:graphicFrameMkLst>
            <pc:docMk/>
            <pc:sldMk cId="1877745161" sldId="1758"/>
            <ac:graphicFrameMk id="20" creationId="{9920812F-6295-49F1-AFF7-DA19029F9783}"/>
          </ac:graphicFrameMkLst>
        </pc:graphicFrameChg>
        <pc:graphicFrameChg chg="mod">
          <ac:chgData name="Sara Carroll" userId="eced4f30-e773-49ed-bf85-5f669a164723" providerId="ADAL" clId="{834321DC-4E08-4E4C-9606-58B9BA6642F8}" dt="2021-08-06T14:19:58.765" v="1797" actId="962"/>
          <ac:graphicFrameMkLst>
            <pc:docMk/>
            <pc:sldMk cId="1877745161" sldId="1758"/>
            <ac:graphicFrameMk id="24" creationId="{CCD5058E-ABFE-4192-A17C-6D281B9EEF76}"/>
          </ac:graphicFrameMkLst>
        </pc:graphicFrameChg>
      </pc:sldChg>
      <pc:sldChg chg="modSp">
        <pc:chgData name="Sara Carroll" userId="eced4f30-e773-49ed-bf85-5f669a164723" providerId="ADAL" clId="{834321DC-4E08-4E4C-9606-58B9BA6642F8}" dt="2021-08-06T14:21:57.052" v="2151" actId="962"/>
        <pc:sldMkLst>
          <pc:docMk/>
          <pc:sldMk cId="4187391414" sldId="1759"/>
        </pc:sldMkLst>
        <pc:graphicFrameChg chg="mod">
          <ac:chgData name="Sara Carroll" userId="eced4f30-e773-49ed-bf85-5f669a164723" providerId="ADAL" clId="{834321DC-4E08-4E4C-9606-58B9BA6642F8}" dt="2021-08-06T14:21:57.052" v="2151" actId="962"/>
          <ac:graphicFrameMkLst>
            <pc:docMk/>
            <pc:sldMk cId="4187391414" sldId="1759"/>
            <ac:graphicFrameMk id="13" creationId="{69CC7EBB-1791-4784-AE86-DF3D2F7256C8}"/>
          </ac:graphicFrameMkLst>
        </pc:graphicFrameChg>
      </pc:sldChg>
      <pc:sldChg chg="modSp">
        <pc:chgData name="Sara Carroll" userId="eced4f30-e773-49ed-bf85-5f669a164723" providerId="ADAL" clId="{834321DC-4E08-4E4C-9606-58B9BA6642F8}" dt="2021-08-06T14:18:58.819" v="1709" actId="962"/>
        <pc:sldMkLst>
          <pc:docMk/>
          <pc:sldMk cId="344745600" sldId="1762"/>
        </pc:sldMkLst>
        <pc:graphicFrameChg chg="mod">
          <ac:chgData name="Sara Carroll" userId="eced4f30-e773-49ed-bf85-5f669a164723" providerId="ADAL" clId="{834321DC-4E08-4E4C-9606-58B9BA6642F8}" dt="2021-08-06T14:18:45.665" v="1669" actId="962"/>
          <ac:graphicFrameMkLst>
            <pc:docMk/>
            <pc:sldMk cId="344745600" sldId="1762"/>
            <ac:graphicFrameMk id="17" creationId="{FF0271A0-9201-4D01-8115-6441136827D6}"/>
          </ac:graphicFrameMkLst>
        </pc:graphicFrameChg>
        <pc:graphicFrameChg chg="mod">
          <ac:chgData name="Sara Carroll" userId="eced4f30-e773-49ed-bf85-5f669a164723" providerId="ADAL" clId="{834321DC-4E08-4E4C-9606-58B9BA6642F8}" dt="2021-08-06T14:18:58.819" v="1709" actId="962"/>
          <ac:graphicFrameMkLst>
            <pc:docMk/>
            <pc:sldMk cId="344745600" sldId="1762"/>
            <ac:graphicFrameMk id="20" creationId="{85EEF612-AAC8-41DC-A215-12C0CB2533DF}"/>
          </ac:graphicFrameMkLst>
        </pc:graphicFrameChg>
      </pc:sldChg>
      <pc:sldChg chg="modSp mod">
        <pc:chgData name="Sara Carroll" userId="eced4f30-e773-49ed-bf85-5f669a164723" providerId="ADAL" clId="{834321DC-4E08-4E4C-9606-58B9BA6642F8}" dt="2021-08-06T14:22:02.425" v="2152" actId="962"/>
        <pc:sldMkLst>
          <pc:docMk/>
          <pc:sldMk cId="2160761591" sldId="1763"/>
        </pc:sldMkLst>
        <pc:spChg chg="mod">
          <ac:chgData name="Sara Carroll" userId="eced4f30-e773-49ed-bf85-5f669a164723" providerId="ADAL" clId="{834321DC-4E08-4E4C-9606-58B9BA6642F8}" dt="2021-08-06T14:22:02.425" v="2152" actId="962"/>
          <ac:spMkLst>
            <pc:docMk/>
            <pc:sldMk cId="2160761591" sldId="1763"/>
            <ac:spMk id="9" creationId="{EE0FAAAD-C362-4BED-BD4C-0AD54908FB60}"/>
          </ac:spMkLst>
        </pc:spChg>
      </pc:sldChg>
      <pc:sldChg chg="modSp mod">
        <pc:chgData name="Sara Carroll" userId="eced4f30-e773-49ed-bf85-5f669a164723" providerId="ADAL" clId="{834321DC-4E08-4E4C-9606-58B9BA6642F8}" dt="2021-08-06T14:25:55.096" v="2647" actId="962"/>
        <pc:sldMkLst>
          <pc:docMk/>
          <pc:sldMk cId="2477839032" sldId="1766"/>
        </pc:sldMkLst>
        <pc:spChg chg="mod">
          <ac:chgData name="Sara Carroll" userId="eced4f30-e773-49ed-bf85-5f669a164723" providerId="ADAL" clId="{834321DC-4E08-4E4C-9606-58B9BA6642F8}" dt="2021-08-06T14:25:55.096" v="2647" actId="962"/>
          <ac:spMkLst>
            <pc:docMk/>
            <pc:sldMk cId="2477839032" sldId="1766"/>
            <ac:spMk id="18" creationId="{A4BD75D3-03C4-4A0A-9B7B-F3953517F080}"/>
          </ac:spMkLst>
        </pc:spChg>
      </pc:sldChg>
      <pc:sldChg chg="modSp">
        <pc:chgData name="Sara Carroll" userId="eced4f30-e773-49ed-bf85-5f669a164723" providerId="ADAL" clId="{834321DC-4E08-4E4C-9606-58B9BA6642F8}" dt="2021-08-06T14:07:13.190" v="410" actId="962"/>
        <pc:sldMkLst>
          <pc:docMk/>
          <pc:sldMk cId="1750020848" sldId="1770"/>
        </pc:sldMkLst>
        <pc:graphicFrameChg chg="mod">
          <ac:chgData name="Sara Carroll" userId="eced4f30-e773-49ed-bf85-5f669a164723" providerId="ADAL" clId="{834321DC-4E08-4E4C-9606-58B9BA6642F8}" dt="2021-08-06T14:07:00.070" v="366" actId="962"/>
          <ac:graphicFrameMkLst>
            <pc:docMk/>
            <pc:sldMk cId="1750020848" sldId="1770"/>
            <ac:graphicFrameMk id="89" creationId="{9B75AA5B-AE9E-4989-82FB-322776FB1919}"/>
          </ac:graphicFrameMkLst>
        </pc:graphicFrameChg>
        <pc:graphicFrameChg chg="mod">
          <ac:chgData name="Sara Carroll" userId="eced4f30-e773-49ed-bf85-5f669a164723" providerId="ADAL" clId="{834321DC-4E08-4E4C-9606-58B9BA6642F8}" dt="2021-08-06T14:07:13.190" v="410" actId="962"/>
          <ac:graphicFrameMkLst>
            <pc:docMk/>
            <pc:sldMk cId="1750020848" sldId="1770"/>
            <ac:graphicFrameMk id="92" creationId="{47D08E4C-5F1E-49E4-AD7B-ADC130C6F2C8}"/>
          </ac:graphicFrameMkLst>
        </pc:graphicFrameChg>
      </pc:sldChg>
      <pc:sldChg chg="del">
        <pc:chgData name="Sara Carroll" userId="eced4f30-e773-49ed-bf85-5f669a164723" providerId="ADAL" clId="{834321DC-4E08-4E4C-9606-58B9BA6642F8}" dt="2021-08-06T14:10:44.060" v="846" actId="47"/>
        <pc:sldMkLst>
          <pc:docMk/>
          <pc:sldMk cId="2718756639" sldId="1771"/>
        </pc:sldMkLst>
      </pc:sldChg>
      <pc:sldChg chg="new del">
        <pc:chgData name="Sara Carroll" userId="eced4f30-e773-49ed-bf85-5f669a164723" providerId="ADAL" clId="{834321DC-4E08-4E4C-9606-58B9BA6642F8}" dt="2021-08-06T14:26:15.805" v="2667" actId="680"/>
        <pc:sldMkLst>
          <pc:docMk/>
          <pc:sldMk cId="2881158944" sldId="1771"/>
        </pc:sldMkLst>
      </pc:sldChg>
      <pc:sldChg chg="del">
        <pc:chgData name="Sara Carroll" userId="eced4f30-e773-49ed-bf85-5f669a164723" providerId="ADAL" clId="{834321DC-4E08-4E4C-9606-58B9BA6642F8}" dt="2021-08-06T14:10:47.910" v="847" actId="47"/>
        <pc:sldMkLst>
          <pc:docMk/>
          <pc:sldMk cId="1706761502" sldId="1772"/>
        </pc:sldMkLst>
      </pc:sldChg>
      <pc:sldChg chg="new del">
        <pc:chgData name="Sara Carroll" userId="eced4f30-e773-49ed-bf85-5f669a164723" providerId="ADAL" clId="{834321DC-4E08-4E4C-9606-58B9BA6642F8}" dt="2021-08-06T14:05:13.344" v="192" actId="680"/>
        <pc:sldMkLst>
          <pc:docMk/>
          <pc:sldMk cId="4084001508" sldId="1773"/>
        </pc:sldMkLst>
      </pc:sldChg>
      <pc:sldMasterChg chg="modSldLayout">
        <pc:chgData name="Sara Carroll" userId="eced4f30-e773-49ed-bf85-5f669a164723" providerId="ADAL" clId="{834321DC-4E08-4E4C-9606-58B9BA6642F8}" dt="2021-08-06T14:27:55.598" v="2739" actId="962"/>
        <pc:sldMasterMkLst>
          <pc:docMk/>
          <pc:sldMasterMk cId="2089693720" sldId="2147483648"/>
        </pc:sldMasterMkLst>
        <pc:sldLayoutChg chg="modSp mod">
          <pc:chgData name="Sara Carroll" userId="eced4f30-e773-49ed-bf85-5f669a164723" providerId="ADAL" clId="{834321DC-4E08-4E4C-9606-58B9BA6642F8}" dt="2021-08-06T14:27:55.598" v="2739" actId="962"/>
          <pc:sldLayoutMkLst>
            <pc:docMk/>
            <pc:sldMasterMk cId="2089693720" sldId="2147483648"/>
            <pc:sldLayoutMk cId="1869501016" sldId="2147483649"/>
          </pc:sldLayoutMkLst>
          <pc:picChg chg="mod">
            <ac:chgData name="Sara Carroll" userId="eced4f30-e773-49ed-bf85-5f669a164723" providerId="ADAL" clId="{834321DC-4E08-4E4C-9606-58B9BA6642F8}" dt="2021-08-06T14:27:55.598" v="2739" actId="962"/>
            <ac:picMkLst>
              <pc:docMk/>
              <pc:sldMasterMk cId="2089693720" sldId="2147483648"/>
              <pc:sldLayoutMk cId="1869501016" sldId="2147483649"/>
              <ac:picMk id="11" creationId="{551FF900-8020-436B-8D73-0AA263494311}"/>
            </ac:picMkLst>
          </pc:picChg>
        </pc:sldLayoutChg>
        <pc:sldLayoutChg chg="modSp mod">
          <pc:chgData name="Sara Carroll" userId="eced4f30-e773-49ed-bf85-5f669a164723" providerId="ADAL" clId="{834321DC-4E08-4E4C-9606-58B9BA6642F8}" dt="2021-08-06T14:27:12.849" v="2729" actId="962"/>
          <pc:sldLayoutMkLst>
            <pc:docMk/>
            <pc:sldMasterMk cId="2089693720" sldId="2147483648"/>
            <pc:sldLayoutMk cId="2489269462" sldId="2147483671"/>
          </pc:sldLayoutMkLst>
          <pc:spChg chg="mod">
            <ac:chgData name="Sara Carroll" userId="eced4f30-e773-49ed-bf85-5f669a164723" providerId="ADAL" clId="{834321DC-4E08-4E4C-9606-58B9BA6642F8}" dt="2021-08-06T14:27:12.849" v="2729" actId="962"/>
            <ac:spMkLst>
              <pc:docMk/>
              <pc:sldMasterMk cId="2089693720" sldId="2147483648"/>
              <pc:sldLayoutMk cId="2489269462" sldId="2147483671"/>
              <ac:spMk id="29" creationId="{7F299C1D-1251-47CF-8DC0-0B896E12FCE0}"/>
            </ac:spMkLst>
          </pc:spChg>
          <pc:spChg chg="mod">
            <ac:chgData name="Sara Carroll" userId="eced4f30-e773-49ed-bf85-5f669a164723" providerId="ADAL" clId="{834321DC-4E08-4E4C-9606-58B9BA6642F8}" dt="2021-08-06T14:27:10.776" v="2728" actId="962"/>
            <ac:spMkLst>
              <pc:docMk/>
              <pc:sldMasterMk cId="2089693720" sldId="2147483648"/>
              <pc:sldLayoutMk cId="2489269462" sldId="2147483671"/>
              <ac:spMk id="31" creationId="{C687F725-9BAA-4FDE-BF5B-B39EF6EA033C}"/>
            </ac:spMkLst>
          </pc:spChg>
          <pc:picChg chg="mod">
            <ac:chgData name="Sara Carroll" userId="eced4f30-e773-49ed-bf85-5f669a164723" providerId="ADAL" clId="{834321DC-4E08-4E4C-9606-58B9BA6642F8}" dt="2021-08-06T14:26:31.426" v="2697" actId="962"/>
            <ac:picMkLst>
              <pc:docMk/>
              <pc:sldMasterMk cId="2089693720" sldId="2147483648"/>
              <pc:sldLayoutMk cId="2489269462" sldId="2147483671"/>
              <ac:picMk id="8" creationId="{671621F4-FE9A-4C91-A28D-2090A86E2573}"/>
            </ac:picMkLst>
          </pc:picChg>
        </pc:sldLayoutChg>
        <pc:sldLayoutChg chg="modSp mod">
          <pc:chgData name="Sara Carroll" userId="eced4f30-e773-49ed-bf85-5f669a164723" providerId="ADAL" clId="{834321DC-4E08-4E4C-9606-58B9BA6642F8}" dt="2021-08-06T14:27:45.141" v="2732" actId="962"/>
          <pc:sldLayoutMkLst>
            <pc:docMk/>
            <pc:sldMasterMk cId="2089693720" sldId="2147483648"/>
            <pc:sldLayoutMk cId="3386586534" sldId="2147483683"/>
          </pc:sldLayoutMkLst>
          <pc:picChg chg="mod">
            <ac:chgData name="Sara Carroll" userId="eced4f30-e773-49ed-bf85-5f669a164723" providerId="ADAL" clId="{834321DC-4E08-4E4C-9606-58B9BA6642F8}" dt="2021-08-06T14:27:45.141" v="2732" actId="962"/>
            <ac:picMkLst>
              <pc:docMk/>
              <pc:sldMasterMk cId="2089693720" sldId="2147483648"/>
              <pc:sldLayoutMk cId="3386586534" sldId="2147483683"/>
              <ac:picMk id="10" creationId="{79EAB58A-2B4F-4826-A311-DAF2B7251645}"/>
            </ac:picMkLst>
          </pc:picChg>
        </pc:sldLayoutChg>
        <pc:sldLayoutChg chg="modSp mod">
          <pc:chgData name="Sara Carroll" userId="eced4f30-e773-49ed-bf85-5f669a164723" providerId="ADAL" clId="{834321DC-4E08-4E4C-9606-58B9BA6642F8}" dt="2021-08-06T14:27:48.316" v="2734" actId="962"/>
          <pc:sldLayoutMkLst>
            <pc:docMk/>
            <pc:sldMasterMk cId="2089693720" sldId="2147483648"/>
            <pc:sldLayoutMk cId="2402468031" sldId="2147483763"/>
          </pc:sldLayoutMkLst>
          <pc:picChg chg="mod">
            <ac:chgData name="Sara Carroll" userId="eced4f30-e773-49ed-bf85-5f669a164723" providerId="ADAL" clId="{834321DC-4E08-4E4C-9606-58B9BA6642F8}" dt="2021-08-06T14:27:48.316" v="2734" actId="962"/>
            <ac:picMkLst>
              <pc:docMk/>
              <pc:sldMasterMk cId="2089693720" sldId="2147483648"/>
              <pc:sldLayoutMk cId="2402468031" sldId="2147483763"/>
              <ac:picMk id="11" creationId="{FE41590B-23D8-4633-A029-83F97E49F123}"/>
            </ac:picMkLst>
          </pc:picChg>
        </pc:sldLayoutChg>
        <pc:sldLayoutChg chg="modSp mod">
          <pc:chgData name="Sara Carroll" userId="eced4f30-e773-49ed-bf85-5f669a164723" providerId="ADAL" clId="{834321DC-4E08-4E4C-9606-58B9BA6642F8}" dt="2021-08-06T14:27:51.367" v="2737" actId="962"/>
          <pc:sldLayoutMkLst>
            <pc:docMk/>
            <pc:sldMasterMk cId="2089693720" sldId="2147483648"/>
            <pc:sldLayoutMk cId="1386022369" sldId="2147483854"/>
          </pc:sldLayoutMkLst>
          <pc:picChg chg="mod">
            <ac:chgData name="Sara Carroll" userId="eced4f30-e773-49ed-bf85-5f669a164723" providerId="ADAL" clId="{834321DC-4E08-4E4C-9606-58B9BA6642F8}" dt="2021-08-06T14:27:51.367" v="2737" actId="962"/>
            <ac:picMkLst>
              <pc:docMk/>
              <pc:sldMasterMk cId="2089693720" sldId="2147483648"/>
              <pc:sldLayoutMk cId="1386022369" sldId="2147483854"/>
              <ac:picMk id="11" creationId="{D61512A5-E502-4ACE-8BC3-8D70C8FE9295}"/>
            </ac:picMkLst>
          </pc:picChg>
        </pc:sldLayoutChg>
        <pc:sldLayoutChg chg="modSp mod">
          <pc:chgData name="Sara Carroll" userId="eced4f30-e773-49ed-bf85-5f669a164723" providerId="ADAL" clId="{834321DC-4E08-4E4C-9606-58B9BA6642F8}" dt="2021-08-06T14:27:17.359" v="2730" actId="962"/>
          <pc:sldLayoutMkLst>
            <pc:docMk/>
            <pc:sldMasterMk cId="2089693720" sldId="2147483648"/>
            <pc:sldLayoutMk cId="726285969" sldId="2147483856"/>
          </pc:sldLayoutMkLst>
          <pc:spChg chg="mod">
            <ac:chgData name="Sara Carroll" userId="eced4f30-e773-49ed-bf85-5f669a164723" providerId="ADAL" clId="{834321DC-4E08-4E4C-9606-58B9BA6642F8}" dt="2021-08-06T14:27:17.359" v="2730" actId="962"/>
            <ac:spMkLst>
              <pc:docMk/>
              <pc:sldMasterMk cId="2089693720" sldId="2147483648"/>
              <pc:sldLayoutMk cId="726285969" sldId="2147483856"/>
              <ac:spMk id="11" creationId="{AC35BDBF-F08F-408B-84CF-02FE05B4240F}"/>
            </ac:spMkLst>
          </pc:spChg>
          <pc:picChg chg="mod">
            <ac:chgData name="Sara Carroll" userId="eced4f30-e773-49ed-bf85-5f669a164723" providerId="ADAL" clId="{834321DC-4E08-4E4C-9606-58B9BA6642F8}" dt="2021-08-06T14:26:43.158" v="2727" actId="962"/>
            <ac:picMkLst>
              <pc:docMk/>
              <pc:sldMasterMk cId="2089693720" sldId="2147483648"/>
              <pc:sldLayoutMk cId="726285969" sldId="2147483856"/>
              <ac:picMk id="9" creationId="{EC45DFCB-C751-4F49-841B-E0CB1E5BBADB}"/>
            </ac:picMkLst>
          </pc:picChg>
        </pc:sldLayoutChg>
      </pc:sldMasterChg>
    </pc:docChg>
  </pc:docChgLst>
  <pc:docChgLst>
    <pc:chgData name="Sara Carroll" userId="eced4f30-e773-49ed-bf85-5f669a164723" providerId="ADAL" clId="{4A1882E5-5C12-4D45-8587-49611F95A552}"/>
    <pc:docChg chg="modSld">
      <pc:chgData name="Sara Carroll" userId="eced4f30-e773-49ed-bf85-5f669a164723" providerId="ADAL" clId="{4A1882E5-5C12-4D45-8587-49611F95A552}" dt="2021-05-17T09:46:39.781" v="1" actId="115"/>
      <pc:docMkLst>
        <pc:docMk/>
      </pc:docMkLst>
      <pc:sldChg chg="modSp mod">
        <pc:chgData name="Sara Carroll" userId="eced4f30-e773-49ed-bf85-5f669a164723" providerId="ADAL" clId="{4A1882E5-5C12-4D45-8587-49611F95A552}" dt="2021-05-17T09:46:39.781" v="1" actId="115"/>
        <pc:sldMkLst>
          <pc:docMk/>
          <pc:sldMk cId="1435138262" sldId="1657"/>
        </pc:sldMkLst>
        <pc:spChg chg="mod">
          <ac:chgData name="Sara Carroll" userId="eced4f30-e773-49ed-bf85-5f669a164723" providerId="ADAL" clId="{4A1882E5-5C12-4D45-8587-49611F95A552}" dt="2021-05-17T09:46:36.461" v="0" actId="115"/>
          <ac:spMkLst>
            <pc:docMk/>
            <pc:sldMk cId="1435138262" sldId="1657"/>
            <ac:spMk id="12" creationId="{4C85C9AA-C439-4DF5-9849-F46B082C5C30}"/>
          </ac:spMkLst>
        </pc:spChg>
        <pc:spChg chg="mod">
          <ac:chgData name="Sara Carroll" userId="eced4f30-e773-49ed-bf85-5f669a164723" providerId="ADAL" clId="{4A1882E5-5C12-4D45-8587-49611F95A552}" dt="2021-05-17T09:46:39.781" v="1" actId="115"/>
          <ac:spMkLst>
            <pc:docMk/>
            <pc:sldMk cId="1435138262" sldId="1657"/>
            <ac:spMk id="42" creationId="{ABFE0525-FBD9-4E03-B643-6AFE531484C7}"/>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xml"/><Relationship Id="rId1" Type="http://schemas.microsoft.com/office/2011/relationships/chartStyle" Target="style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3.xml"/><Relationship Id="rId1" Type="http://schemas.microsoft.com/office/2011/relationships/chartStyle" Target="style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4.xml"/><Relationship Id="rId1" Type="http://schemas.microsoft.com/office/2011/relationships/chartStyle" Target="style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5.xml"/><Relationship Id="rId1" Type="http://schemas.microsoft.com/office/2011/relationships/chartStyle" Target="style5.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6.xml"/><Relationship Id="rId1" Type="http://schemas.microsoft.com/office/2011/relationships/chartStyle" Target="style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8.xml"/><Relationship Id="rId1" Type="http://schemas.microsoft.com/office/2011/relationships/chartStyle" Target="style8.xml"/></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9.xml"/><Relationship Id="rId1" Type="http://schemas.microsoft.com/office/2011/relationships/chartStyle" Target="style9.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0.xml"/><Relationship Id="rId1" Type="http://schemas.microsoft.com/office/2011/relationships/chartStyle" Target="style10.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96647804955931"/>
          <c:y val="3.2884902840059793E-2"/>
          <c:w val="0.51257454034975669"/>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a:ln>
              <a:solidFill>
                <a:schemeClr val="accent1"/>
              </a:solidFill>
            </a:ln>
          </c:spPr>
          <c:invertIfNegative val="0"/>
          <c:dLbls>
            <c:numFmt formatCode="0%" sourceLinked="0"/>
            <c:spPr>
              <a:noFill/>
              <a:ln>
                <a:noFill/>
              </a:ln>
              <a:effectLst/>
            </c:spPr>
            <c:txPr>
              <a:bodyPr/>
              <a:lstStyle/>
              <a:p>
                <a:pPr>
                  <a:defRPr sz="16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0-20%</c:v>
                </c:pt>
                <c:pt idx="1">
                  <c:v>21-40%</c:v>
                </c:pt>
                <c:pt idx="2">
                  <c:v>41-60%</c:v>
                </c:pt>
                <c:pt idx="3">
                  <c:v>61-80%</c:v>
                </c:pt>
                <c:pt idx="4">
                  <c:v>81-100%</c:v>
                </c:pt>
                <c:pt idx="5">
                  <c:v>Don't know</c:v>
                </c:pt>
              </c:strCache>
            </c:strRef>
          </c:cat>
          <c:val>
            <c:numRef>
              <c:f>Sheet1!$B$2:$B$7</c:f>
              <c:numCache>
                <c:formatCode>0%</c:formatCode>
                <c:ptCount val="6"/>
                <c:pt idx="0">
                  <c:v>0.14299999999999999</c:v>
                </c:pt>
                <c:pt idx="1">
                  <c:v>0.29099999999999998</c:v>
                </c:pt>
                <c:pt idx="2">
                  <c:v>0.248</c:v>
                </c:pt>
                <c:pt idx="3">
                  <c:v>5.7000000000000002E-2</c:v>
                </c:pt>
                <c:pt idx="4">
                  <c:v>6.0000000000000001E-3</c:v>
                </c:pt>
                <c:pt idx="5">
                  <c:v>0.25600000000000001</c:v>
                </c:pt>
              </c:numCache>
            </c:numRef>
          </c:val>
          <c:extLst>
            <c:ext xmlns:c16="http://schemas.microsoft.com/office/drawing/2014/chart" uri="{C3380CC4-5D6E-409C-BE32-E72D297353CC}">
              <c16:uniqueId val="{00000000-7D89-46D0-BBE3-37F125CA346C}"/>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600" b="0"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5043616818203864"/>
          <c:y val="3.2884902840059793E-2"/>
          <c:w val="0.34518498924320778"/>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Lack of staff time or resource</c:v>
                </c:pt>
                <c:pt idx="1">
                  <c:v>Unclear how Uni Connect differs from other outreach provision available</c:v>
                </c:pt>
                <c:pt idx="2">
                  <c:v>Not relevant to school/college priorities</c:v>
                </c:pt>
                <c:pt idx="3">
                  <c:v>Perception that Uni Connect is too focused on university</c:v>
                </c:pt>
                <c:pt idx="4">
                  <c:v>Problems with the targeted approach</c:v>
                </c:pt>
                <c:pt idx="5">
                  <c:v>For another reason </c:v>
                </c:pt>
                <c:pt idx="6">
                  <c:v>Don’t know</c:v>
                </c:pt>
                <c:pt idx="7">
                  <c:v>N/A - Unaware of Uni Connect’s targeted outreach offer</c:v>
                </c:pt>
              </c:strCache>
            </c:strRef>
          </c:cat>
          <c:val>
            <c:numRef>
              <c:f>Sheet1!$B$2:$B$9</c:f>
              <c:numCache>
                <c:formatCode>General</c:formatCode>
                <c:ptCount val="8"/>
                <c:pt idx="0">
                  <c:v>0.22</c:v>
                </c:pt>
                <c:pt idx="1">
                  <c:v>0.17</c:v>
                </c:pt>
                <c:pt idx="2">
                  <c:v>0.08</c:v>
                </c:pt>
                <c:pt idx="3">
                  <c:v>0.03</c:v>
                </c:pt>
                <c:pt idx="4">
                  <c:v>0.03</c:v>
                </c:pt>
                <c:pt idx="5">
                  <c:v>0.25</c:v>
                </c:pt>
                <c:pt idx="6">
                  <c:v>0.19</c:v>
                </c:pt>
                <c:pt idx="7">
                  <c:v>0.28000000000000003</c:v>
                </c:pt>
              </c:numCache>
            </c:numRef>
          </c:val>
          <c:extLst>
            <c:ext xmlns:c16="http://schemas.microsoft.com/office/drawing/2014/chart" uri="{C3380CC4-5D6E-409C-BE32-E72D297353CC}">
              <c16:uniqueId val="{00000000-BBFA-4103-937E-D8D0A7042238}"/>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1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659574982735414"/>
          <c:y val="3.2884902840059793E-2"/>
          <c:w val="0.46677740997721839"/>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School / college careers adviser</c:v>
                </c:pt>
                <c:pt idx="1">
                  <c:v>Personal guidance (e.g. mentoring or 1:1 support)</c:v>
                </c:pt>
                <c:pt idx="2">
                  <c:v>Events with employers / employees</c:v>
                </c:pt>
                <c:pt idx="3">
                  <c:v>We link curriculum learning to careers information</c:v>
                </c:pt>
                <c:pt idx="4">
                  <c:v>Careers education as part of curriculum</c:v>
                </c:pt>
                <c:pt idx="5">
                  <c:v>Organise work experience placements</c:v>
                </c:pt>
                <c:pt idx="6">
                  <c:v>Arrange our own campus visits</c:v>
                </c:pt>
                <c:pt idx="7">
                  <c:v>Work with other providers</c:v>
                </c:pt>
                <c:pt idx="8">
                  <c:v>Other</c:v>
                </c:pt>
                <c:pt idx="9">
                  <c:v>None of the above</c:v>
                </c:pt>
              </c:strCache>
            </c:strRef>
          </c:cat>
          <c:val>
            <c:numRef>
              <c:f>Sheet1!$B$2:$B$11</c:f>
              <c:numCache>
                <c:formatCode>General</c:formatCode>
                <c:ptCount val="10"/>
                <c:pt idx="0">
                  <c:v>0.92</c:v>
                </c:pt>
                <c:pt idx="1">
                  <c:v>0.89</c:v>
                </c:pt>
                <c:pt idx="2">
                  <c:v>0.83</c:v>
                </c:pt>
                <c:pt idx="3">
                  <c:v>0.81</c:v>
                </c:pt>
                <c:pt idx="4">
                  <c:v>0.69</c:v>
                </c:pt>
                <c:pt idx="5">
                  <c:v>0.69</c:v>
                </c:pt>
                <c:pt idx="6">
                  <c:v>0.47</c:v>
                </c:pt>
                <c:pt idx="7">
                  <c:v>0.36</c:v>
                </c:pt>
                <c:pt idx="8">
                  <c:v>0.03</c:v>
                </c:pt>
                <c:pt idx="9">
                  <c:v>0</c:v>
                </c:pt>
              </c:numCache>
            </c:numRef>
          </c:val>
          <c:extLst>
            <c:ext xmlns:c16="http://schemas.microsoft.com/office/drawing/2014/chart" uri="{C3380CC4-5D6E-409C-BE32-E72D297353CC}">
              <c16:uniqueId val="{00000000-F5C9-4AB3-B645-BDA20A0660A5}"/>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2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2836450530169385"/>
          <c:y val="3.2884902840059793E-2"/>
          <c:w val="0.29999801183942859"/>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General information, advice &amp; guidance</c:v>
                </c:pt>
                <c:pt idx="1">
                  <c:v>Campus visit</c:v>
                </c:pt>
                <c:pt idx="2">
                  <c:v>Subject masterclass/insight</c:v>
                </c:pt>
                <c:pt idx="3">
                  <c:v>Mentoring</c:v>
                </c:pt>
                <c:pt idx="4">
                  <c:v>Working with local student ambassadors/mentors</c:v>
                </c:pt>
                <c:pt idx="5">
                  <c:v>Skills or attainment development (inc tutoring)</c:v>
                </c:pt>
                <c:pt idx="6">
                  <c:v>Summer school</c:v>
                </c:pt>
                <c:pt idx="7">
                  <c:v>Parents and carer session</c:v>
                </c:pt>
                <c:pt idx="8">
                  <c:v>Staff development session</c:v>
                </c:pt>
                <c:pt idx="9">
                  <c:v>Careers fairs</c:v>
                </c:pt>
                <c:pt idx="10">
                  <c:v>Guest speakers</c:v>
                </c:pt>
                <c:pt idx="11">
                  <c:v>Mock interviews/interview skills</c:v>
                </c:pt>
                <c:pt idx="12">
                  <c:v>Other</c:v>
                </c:pt>
                <c:pt idx="13">
                  <c:v>Don't know</c:v>
                </c:pt>
              </c:strCache>
            </c:strRef>
          </c:cat>
          <c:val>
            <c:numRef>
              <c:f>Sheet1!$B$2:$B$15</c:f>
              <c:numCache>
                <c:formatCode>General</c:formatCode>
                <c:ptCount val="14"/>
                <c:pt idx="0">
                  <c:v>0.88</c:v>
                </c:pt>
                <c:pt idx="1">
                  <c:v>0.76</c:v>
                </c:pt>
                <c:pt idx="2">
                  <c:v>0.54</c:v>
                </c:pt>
                <c:pt idx="3">
                  <c:v>0.53</c:v>
                </c:pt>
                <c:pt idx="4">
                  <c:v>0.47</c:v>
                </c:pt>
                <c:pt idx="5">
                  <c:v>0.4</c:v>
                </c:pt>
                <c:pt idx="6">
                  <c:v>0.27</c:v>
                </c:pt>
                <c:pt idx="7">
                  <c:v>0.27</c:v>
                </c:pt>
                <c:pt idx="8">
                  <c:v>0.26</c:v>
                </c:pt>
                <c:pt idx="9">
                  <c:v>0.01</c:v>
                </c:pt>
                <c:pt idx="10">
                  <c:v>0.01</c:v>
                </c:pt>
                <c:pt idx="11">
                  <c:v>0.01</c:v>
                </c:pt>
                <c:pt idx="12">
                  <c:v>0.05</c:v>
                </c:pt>
                <c:pt idx="13">
                  <c:v>0.01</c:v>
                </c:pt>
              </c:numCache>
            </c:numRef>
          </c:val>
          <c:extLst>
            <c:ext xmlns:c16="http://schemas.microsoft.com/office/drawing/2014/chart" uri="{C3380CC4-5D6E-409C-BE32-E72D297353CC}">
              <c16:uniqueId val="{00000000-C918-4725-B202-737B7D2D63C2}"/>
            </c:ext>
          </c:extLst>
        </c:ser>
        <c:dLbls>
          <c:showLegendKey val="0"/>
          <c:showVal val="0"/>
          <c:showCatName val="0"/>
          <c:showSerName val="0"/>
          <c:showPercent val="0"/>
          <c:showBubbleSize val="0"/>
        </c:dLbls>
        <c:gapWidth val="27"/>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4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14435303570181"/>
          <c:y val="8.7589451605534122E-2"/>
          <c:w val="0.61380593497870728"/>
          <c:h val="0.86365125519680941"/>
        </c:manualLayout>
      </c:layout>
      <c:barChart>
        <c:barDir val="bar"/>
        <c:grouping val="percentStacked"/>
        <c:varyColors val="0"/>
        <c:ser>
          <c:idx val="0"/>
          <c:order val="0"/>
          <c:tx>
            <c:strRef>
              <c:f>Sheet1!$B$1</c:f>
              <c:strCache>
                <c:ptCount val="1"/>
                <c:pt idx="0">
                  <c:v>Very good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Sheet1!$B$2:$B$10</c:f>
              <c:numCache>
                <c:formatCode>0%</c:formatCode>
                <c:ptCount val="9"/>
                <c:pt idx="0">
                  <c:v>0.6</c:v>
                </c:pt>
                <c:pt idx="1">
                  <c:v>0.66</c:v>
                </c:pt>
                <c:pt idx="2">
                  <c:v>0.67</c:v>
                </c:pt>
                <c:pt idx="3">
                  <c:v>0.69</c:v>
                </c:pt>
                <c:pt idx="4">
                  <c:v>0.7</c:v>
                </c:pt>
                <c:pt idx="5">
                  <c:v>0.71</c:v>
                </c:pt>
                <c:pt idx="6">
                  <c:v>0.76</c:v>
                </c:pt>
                <c:pt idx="7">
                  <c:v>0.76</c:v>
                </c:pt>
                <c:pt idx="8">
                  <c:v>0.78</c:v>
                </c:pt>
              </c:numCache>
            </c:numRef>
          </c:val>
          <c:extLst>
            <c:ext xmlns:c16="http://schemas.microsoft.com/office/drawing/2014/chart" uri="{C3380CC4-5D6E-409C-BE32-E72D297353CC}">
              <c16:uniqueId val="{00000000-446E-4EB0-831A-4E1AFB68CF7E}"/>
            </c:ext>
          </c:extLst>
        </c:ser>
        <c:ser>
          <c:idx val="1"/>
          <c:order val="1"/>
          <c:tx>
            <c:strRef>
              <c:f>Sheet1!$C$1</c:f>
              <c:strCache>
                <c:ptCount val="1"/>
                <c:pt idx="0">
                  <c:v>Fairly good</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Sheet1!$C$2:$C$10</c:f>
              <c:numCache>
                <c:formatCode>0%</c:formatCode>
                <c:ptCount val="9"/>
                <c:pt idx="0">
                  <c:v>0.31</c:v>
                </c:pt>
                <c:pt idx="1">
                  <c:v>0.3</c:v>
                </c:pt>
                <c:pt idx="2">
                  <c:v>0.27</c:v>
                </c:pt>
                <c:pt idx="3">
                  <c:v>0.28000000000000003</c:v>
                </c:pt>
                <c:pt idx="4">
                  <c:v>0.17</c:v>
                </c:pt>
                <c:pt idx="5">
                  <c:v>0.22</c:v>
                </c:pt>
                <c:pt idx="6">
                  <c:v>0.2</c:v>
                </c:pt>
                <c:pt idx="7">
                  <c:v>0.21</c:v>
                </c:pt>
                <c:pt idx="8">
                  <c:v>0.2</c:v>
                </c:pt>
              </c:numCache>
            </c:numRef>
          </c:val>
          <c:extLst>
            <c:ext xmlns:c16="http://schemas.microsoft.com/office/drawing/2014/chart" uri="{C3380CC4-5D6E-409C-BE32-E72D297353CC}">
              <c16:uniqueId val="{00000001-446E-4EB0-831A-4E1AFB68CF7E}"/>
            </c:ext>
          </c:extLst>
        </c:ser>
        <c:ser>
          <c:idx val="2"/>
          <c:order val="2"/>
          <c:tx>
            <c:strRef>
              <c:f>Sheet1!$D$1</c:f>
              <c:strCache>
                <c:ptCount val="1"/>
                <c:pt idx="0">
                  <c:v>Neither good nor poor</c:v>
                </c:pt>
              </c:strCache>
            </c:strRef>
          </c:tx>
          <c:spPr>
            <a:solidFill>
              <a:schemeClr val="bg1">
                <a:lumMod val="6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5-6A18-431C-B53E-BEAC999C372C}"/>
                </c:ext>
              </c:extLst>
            </c:dLbl>
            <c:dLbl>
              <c:idx val="3"/>
              <c:delete val="1"/>
              <c:extLst>
                <c:ext xmlns:c15="http://schemas.microsoft.com/office/drawing/2012/chart" uri="{CE6537A1-D6FC-4f65-9D91-7224C49458BB}"/>
                <c:ext xmlns:c16="http://schemas.microsoft.com/office/drawing/2014/chart" uri="{C3380CC4-5D6E-409C-BE32-E72D297353CC}">
                  <c16:uniqueId val="{00000012-6A18-431C-B53E-BEAC999C372C}"/>
                </c:ext>
              </c:extLst>
            </c:dLbl>
            <c:dLbl>
              <c:idx val="4"/>
              <c:delete val="1"/>
              <c:extLst>
                <c:ext xmlns:c15="http://schemas.microsoft.com/office/drawing/2012/chart" uri="{CE6537A1-D6FC-4f65-9D91-7224C49458BB}"/>
                <c:ext xmlns:c16="http://schemas.microsoft.com/office/drawing/2014/chart" uri="{C3380CC4-5D6E-409C-BE32-E72D297353CC}">
                  <c16:uniqueId val="{00000000-0484-4B51-9F67-70EAF975D18A}"/>
                </c:ext>
              </c:extLst>
            </c:dLbl>
            <c:dLbl>
              <c:idx val="6"/>
              <c:delete val="1"/>
              <c:extLst>
                <c:ext xmlns:c15="http://schemas.microsoft.com/office/drawing/2012/chart" uri="{CE6537A1-D6FC-4f65-9D91-7224C49458BB}"/>
                <c:ext xmlns:c16="http://schemas.microsoft.com/office/drawing/2014/chart" uri="{C3380CC4-5D6E-409C-BE32-E72D297353CC}">
                  <c16:uniqueId val="{0000000A-6A18-431C-B53E-BEAC999C372C}"/>
                </c:ext>
              </c:extLst>
            </c:dLbl>
            <c:dLbl>
              <c:idx val="7"/>
              <c:delete val="1"/>
              <c:extLst>
                <c:ext xmlns:c15="http://schemas.microsoft.com/office/drawing/2012/chart" uri="{CE6537A1-D6FC-4f65-9D91-7224C49458BB}"/>
                <c:ext xmlns:c16="http://schemas.microsoft.com/office/drawing/2014/chart" uri="{C3380CC4-5D6E-409C-BE32-E72D297353CC}">
                  <c16:uniqueId val="{00000007-6A18-431C-B53E-BEAC999C372C}"/>
                </c:ext>
              </c:extLst>
            </c:dLbl>
            <c:dLbl>
              <c:idx val="8"/>
              <c:delete val="1"/>
              <c:extLst>
                <c:ext xmlns:c15="http://schemas.microsoft.com/office/drawing/2012/chart" uri="{CE6537A1-D6FC-4f65-9D91-7224C49458BB}"/>
                <c:ext xmlns:c16="http://schemas.microsoft.com/office/drawing/2014/chart" uri="{C3380CC4-5D6E-409C-BE32-E72D297353CC}">
                  <c16:uniqueId val="{00000003-6A18-431C-B53E-BEAC999C372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Sheet1!$D$2:$D$10</c:f>
              <c:numCache>
                <c:formatCode>0%</c:formatCode>
                <c:ptCount val="9"/>
                <c:pt idx="0">
                  <c:v>0.03</c:v>
                </c:pt>
                <c:pt idx="1">
                  <c:v>0.01</c:v>
                </c:pt>
                <c:pt idx="2">
                  <c:v>0.03</c:v>
                </c:pt>
                <c:pt idx="3">
                  <c:v>0.01</c:v>
                </c:pt>
                <c:pt idx="4">
                  <c:v>0.02</c:v>
                </c:pt>
                <c:pt idx="5">
                  <c:v>0.05</c:v>
                </c:pt>
                <c:pt idx="6">
                  <c:v>0.01</c:v>
                </c:pt>
                <c:pt idx="7">
                  <c:v>0.01</c:v>
                </c:pt>
                <c:pt idx="8">
                  <c:v>0.01</c:v>
                </c:pt>
              </c:numCache>
            </c:numRef>
          </c:val>
          <c:extLst>
            <c:ext xmlns:c16="http://schemas.microsoft.com/office/drawing/2014/chart" uri="{C3380CC4-5D6E-409C-BE32-E72D297353CC}">
              <c16:uniqueId val="{00000002-446E-4EB0-831A-4E1AFB68CF7E}"/>
            </c:ext>
          </c:extLst>
        </c:ser>
        <c:ser>
          <c:idx val="3"/>
          <c:order val="3"/>
          <c:tx>
            <c:strRef>
              <c:f>Sheet1!$E$1</c:f>
              <c:strCache>
                <c:ptCount val="1"/>
                <c:pt idx="0">
                  <c:v>Fairly poor</c:v>
                </c:pt>
              </c:strCache>
            </c:strRef>
          </c:tx>
          <c:spPr>
            <a:solidFill>
              <a:schemeClr val="accent5">
                <a:lumMod val="60000"/>
                <a:lumOff val="40000"/>
              </a:schemeClr>
            </a:solidFill>
            <a:ln>
              <a:noFill/>
            </a:ln>
            <a:effectLst/>
          </c:spPr>
          <c:invertIfNegative val="0"/>
          <c:dLbls>
            <c:delete val="1"/>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Sheet1!$E$2:$E$10</c:f>
              <c:numCache>
                <c:formatCode>0%</c:formatCode>
                <c:ptCount val="9"/>
                <c:pt idx="0">
                  <c:v>0.01</c:v>
                </c:pt>
                <c:pt idx="1">
                  <c:v>0.01</c:v>
                </c:pt>
                <c:pt idx="2">
                  <c:v>0.01</c:v>
                </c:pt>
                <c:pt idx="3">
                  <c:v>0</c:v>
                </c:pt>
                <c:pt idx="4">
                  <c:v>0</c:v>
                </c:pt>
                <c:pt idx="5">
                  <c:v>0.01</c:v>
                </c:pt>
                <c:pt idx="6">
                  <c:v>0</c:v>
                </c:pt>
                <c:pt idx="7">
                  <c:v>0</c:v>
                </c:pt>
                <c:pt idx="8">
                  <c:v>0</c:v>
                </c:pt>
              </c:numCache>
            </c:numRef>
          </c:val>
          <c:extLst>
            <c:ext xmlns:c16="http://schemas.microsoft.com/office/drawing/2014/chart" uri="{C3380CC4-5D6E-409C-BE32-E72D297353CC}">
              <c16:uniqueId val="{00000003-446E-4EB0-831A-4E1AFB68CF7E}"/>
            </c:ext>
          </c:extLst>
        </c:ser>
        <c:ser>
          <c:idx val="4"/>
          <c:order val="4"/>
          <c:tx>
            <c:strRef>
              <c:f>Sheet1!$F$1</c:f>
              <c:strCache>
                <c:ptCount val="1"/>
                <c:pt idx="0">
                  <c:v>Very poor</c:v>
                </c:pt>
              </c:strCache>
            </c:strRef>
          </c:tx>
          <c:spPr>
            <a:solidFill>
              <a:schemeClr val="accent5"/>
            </a:solidFill>
            <a:ln>
              <a:noFill/>
            </a:ln>
            <a:effectLst/>
          </c:spPr>
          <c:invertIfNegative val="0"/>
          <c:dLbls>
            <c:delete val="1"/>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Sheet1!$F$2:$F$10</c:f>
              <c:numCache>
                <c:formatCode>0%</c:formatCode>
                <c:ptCount val="9"/>
                <c:pt idx="0">
                  <c:v>0</c:v>
                </c:pt>
                <c:pt idx="1">
                  <c:v>0</c:v>
                </c:pt>
                <c:pt idx="2">
                  <c:v>0</c:v>
                </c:pt>
                <c:pt idx="3">
                  <c:v>0</c:v>
                </c:pt>
                <c:pt idx="4">
                  <c:v>0.01</c:v>
                </c:pt>
                <c:pt idx="5">
                  <c:v>0</c:v>
                </c:pt>
                <c:pt idx="6">
                  <c:v>0</c:v>
                </c:pt>
                <c:pt idx="7">
                  <c:v>0</c:v>
                </c:pt>
                <c:pt idx="8">
                  <c:v>0</c:v>
                </c:pt>
              </c:numCache>
            </c:numRef>
          </c:val>
          <c:extLst>
            <c:ext xmlns:c16="http://schemas.microsoft.com/office/drawing/2014/chart" uri="{C3380CC4-5D6E-409C-BE32-E72D297353CC}">
              <c16:uniqueId val="{00000004-446E-4EB0-831A-4E1AFB68CF7E}"/>
            </c:ext>
          </c:extLst>
        </c:ser>
        <c:ser>
          <c:idx val="5"/>
          <c:order val="5"/>
          <c:tx>
            <c:strRef>
              <c:f>Sheet1!$G$1</c:f>
              <c:strCache>
                <c:ptCount val="1"/>
                <c:pt idx="0">
                  <c:v>Don't know</c:v>
                </c:pt>
              </c:strCache>
            </c:strRef>
          </c:tx>
          <c:spPr>
            <a:solidFill>
              <a:schemeClr val="accent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0484-4B51-9F67-70EAF975D18A}"/>
                </c:ext>
              </c:extLst>
            </c:dLbl>
            <c:dLbl>
              <c:idx val="3"/>
              <c:delete val="1"/>
              <c:extLst>
                <c:ext xmlns:c15="http://schemas.microsoft.com/office/drawing/2012/chart" uri="{CE6537A1-D6FC-4f65-9D91-7224C49458BB}"/>
                <c:ext xmlns:c16="http://schemas.microsoft.com/office/drawing/2014/chart" uri="{C3380CC4-5D6E-409C-BE32-E72D297353CC}">
                  <c16:uniqueId val="{00000018-6A18-431C-B53E-BEAC999C372C}"/>
                </c:ext>
              </c:extLst>
            </c:dLbl>
            <c:dLbl>
              <c:idx val="5"/>
              <c:delete val="1"/>
              <c:extLst>
                <c:ext xmlns:c15="http://schemas.microsoft.com/office/drawing/2012/chart" uri="{CE6537A1-D6FC-4f65-9D91-7224C49458BB}"/>
                <c:ext xmlns:c16="http://schemas.microsoft.com/office/drawing/2014/chart" uri="{C3380CC4-5D6E-409C-BE32-E72D297353CC}">
                  <c16:uniqueId val="{0000000B-6A18-431C-B53E-BEAC999C372C}"/>
                </c:ext>
              </c:extLst>
            </c:dLbl>
            <c:dLbl>
              <c:idx val="7"/>
              <c:delete val="1"/>
              <c:extLst>
                <c:ext xmlns:c15="http://schemas.microsoft.com/office/drawing/2012/chart" uri="{CE6537A1-D6FC-4f65-9D91-7224C49458BB}"/>
                <c:ext xmlns:c16="http://schemas.microsoft.com/office/drawing/2014/chart" uri="{C3380CC4-5D6E-409C-BE32-E72D297353CC}">
                  <c16:uniqueId val="{00000004-6A18-431C-B53E-BEAC999C372C}"/>
                </c:ext>
              </c:extLst>
            </c:dLbl>
            <c:dLbl>
              <c:idx val="8"/>
              <c:delete val="1"/>
              <c:extLst>
                <c:ext xmlns:c15="http://schemas.microsoft.com/office/drawing/2012/chart" uri="{CE6537A1-D6FC-4f65-9D91-7224C49458BB}"/>
                <c:ext xmlns:c16="http://schemas.microsoft.com/office/drawing/2014/chart" uri="{C3380CC4-5D6E-409C-BE32-E72D297353CC}">
                  <c16:uniqueId val="{00000000-6A18-431C-B53E-BEAC999C372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Sheet1!$G$2:$G$10</c:f>
              <c:numCache>
                <c:formatCode>0%</c:formatCode>
                <c:ptCount val="9"/>
                <c:pt idx="0">
                  <c:v>0.05</c:v>
                </c:pt>
                <c:pt idx="1">
                  <c:v>0.03</c:v>
                </c:pt>
                <c:pt idx="2">
                  <c:v>0.01</c:v>
                </c:pt>
                <c:pt idx="3">
                  <c:v>0.02</c:v>
                </c:pt>
                <c:pt idx="4">
                  <c:v>0.11</c:v>
                </c:pt>
                <c:pt idx="5">
                  <c:v>0.01</c:v>
                </c:pt>
                <c:pt idx="6">
                  <c:v>0.03</c:v>
                </c:pt>
                <c:pt idx="7">
                  <c:v>0.01</c:v>
                </c:pt>
                <c:pt idx="8">
                  <c:v>0.01</c:v>
                </c:pt>
              </c:numCache>
            </c:numRef>
          </c:val>
          <c:extLst>
            <c:ext xmlns:c16="http://schemas.microsoft.com/office/drawing/2014/chart" uri="{C3380CC4-5D6E-409C-BE32-E72D297353CC}">
              <c16:uniqueId val="{00000005-446E-4EB0-831A-4E1AFB68CF7E}"/>
            </c:ext>
          </c:extLst>
        </c:ser>
        <c:dLbls>
          <c:dLblPos val="ctr"/>
          <c:showLegendKey val="0"/>
          <c:showVal val="1"/>
          <c:showCatName val="0"/>
          <c:showSerName val="0"/>
          <c:showPercent val="0"/>
          <c:showBubbleSize val="0"/>
        </c:dLbls>
        <c:gapWidth val="44"/>
        <c:overlap val="100"/>
        <c:axId val="909010160"/>
        <c:axId val="574351312"/>
      </c:barChart>
      <c:catAx>
        <c:axId val="909010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400" b="1" i="0" u="none" strike="noStrike" kern="1200" baseline="0">
                <a:solidFill>
                  <a:schemeClr val="tx1"/>
                </a:solidFill>
                <a:latin typeface="+mn-lt"/>
                <a:ea typeface="+mn-ea"/>
                <a:cs typeface="+mn-cs"/>
              </a:defRPr>
            </a:pPr>
            <a:endParaRPr lang="en-US"/>
          </a:p>
        </c:txPr>
        <c:crossAx val="574351312"/>
        <c:crosses val="autoZero"/>
        <c:auto val="1"/>
        <c:lblAlgn val="ctr"/>
        <c:lblOffset val="100"/>
        <c:noMultiLvlLbl val="0"/>
      </c:catAx>
      <c:valAx>
        <c:axId val="574351312"/>
        <c:scaling>
          <c:orientation val="minMax"/>
        </c:scaling>
        <c:delete val="1"/>
        <c:axPos val="b"/>
        <c:numFmt formatCode="0%" sourceLinked="1"/>
        <c:majorTickMark val="none"/>
        <c:minorTickMark val="none"/>
        <c:tickLblPos val="nextTo"/>
        <c:crossAx val="909010160"/>
        <c:crosses val="autoZero"/>
        <c:crossBetween val="between"/>
      </c:valAx>
      <c:spPr>
        <a:noFill/>
        <a:ln>
          <a:noFill/>
        </a:ln>
        <a:effectLst/>
      </c:spPr>
    </c:plotArea>
    <c:legend>
      <c:legendPos val="t"/>
      <c:layout>
        <c:manualLayout>
          <c:xMode val="edge"/>
          <c:yMode val="edge"/>
          <c:x val="0.36136974174180014"/>
          <c:y val="1.7183909095767818E-2"/>
          <c:w val="0.63414413693349181"/>
          <c:h val="6.786561641861625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588005659190954"/>
          <c:y val="9.8381597748449734E-2"/>
          <c:w val="0.61676177251449726"/>
          <c:h val="0.86365125519680941"/>
        </c:manualLayout>
      </c:layout>
      <c:barChart>
        <c:barDir val="bar"/>
        <c:grouping val="percentStacked"/>
        <c:varyColors val="0"/>
        <c:ser>
          <c:idx val="0"/>
          <c:order val="0"/>
          <c:tx>
            <c:strRef>
              <c:f>Sheet1!$B$1</c:f>
              <c:strCache>
                <c:ptCount val="1"/>
                <c:pt idx="0">
                  <c:v>Very good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Parents and carer session</c:v>
                </c:pt>
                <c:pt idx="3">
                  <c:v>Working with local student ambassadors / mentors</c:v>
                </c:pt>
                <c:pt idx="4">
                  <c:v>Skills or attainment development (inc tutoring)</c:v>
                </c:pt>
                <c:pt idx="5">
                  <c:v>Mentoring</c:v>
                </c:pt>
                <c:pt idx="6">
                  <c:v>Subject masterclass / insight</c:v>
                </c:pt>
                <c:pt idx="7">
                  <c:v>Campus visit</c:v>
                </c:pt>
                <c:pt idx="8">
                  <c:v>General information, advice &amp; guidance</c:v>
                </c:pt>
              </c:strCache>
            </c:strRef>
          </c:cat>
          <c:val>
            <c:numRef>
              <c:f>Sheet1!$B$2:$B$10</c:f>
              <c:numCache>
                <c:formatCode>0%</c:formatCode>
                <c:ptCount val="9"/>
                <c:pt idx="0">
                  <c:v>0.68</c:v>
                </c:pt>
                <c:pt idx="1">
                  <c:v>0.69</c:v>
                </c:pt>
                <c:pt idx="2">
                  <c:v>0.7</c:v>
                </c:pt>
                <c:pt idx="3">
                  <c:v>0.7</c:v>
                </c:pt>
                <c:pt idx="4">
                  <c:v>0.73</c:v>
                </c:pt>
                <c:pt idx="5">
                  <c:v>0.74</c:v>
                </c:pt>
                <c:pt idx="6">
                  <c:v>0.74</c:v>
                </c:pt>
                <c:pt idx="7">
                  <c:v>0.77</c:v>
                </c:pt>
                <c:pt idx="8">
                  <c:v>0.77</c:v>
                </c:pt>
              </c:numCache>
            </c:numRef>
          </c:val>
          <c:extLst>
            <c:ext xmlns:c16="http://schemas.microsoft.com/office/drawing/2014/chart" uri="{C3380CC4-5D6E-409C-BE32-E72D297353CC}">
              <c16:uniqueId val="{00000000-2B19-4DC0-B30B-A8A500256A6A}"/>
            </c:ext>
          </c:extLst>
        </c:ser>
        <c:ser>
          <c:idx val="1"/>
          <c:order val="1"/>
          <c:tx>
            <c:strRef>
              <c:f>Sheet1!$C$1</c:f>
              <c:strCache>
                <c:ptCount val="1"/>
                <c:pt idx="0">
                  <c:v>Fairly good</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Parents and carer session</c:v>
                </c:pt>
                <c:pt idx="3">
                  <c:v>Working with local student ambassadors / mentors</c:v>
                </c:pt>
                <c:pt idx="4">
                  <c:v>Skills or attainment development (inc tutoring)</c:v>
                </c:pt>
                <c:pt idx="5">
                  <c:v>Mentoring</c:v>
                </c:pt>
                <c:pt idx="6">
                  <c:v>Subject masterclass / insight</c:v>
                </c:pt>
                <c:pt idx="7">
                  <c:v>Campus visit</c:v>
                </c:pt>
                <c:pt idx="8">
                  <c:v>General information, advice &amp; guidance</c:v>
                </c:pt>
              </c:strCache>
            </c:strRef>
          </c:cat>
          <c:val>
            <c:numRef>
              <c:f>Sheet1!$C$2:$C$10</c:f>
              <c:numCache>
                <c:formatCode>0%</c:formatCode>
                <c:ptCount val="9"/>
                <c:pt idx="0">
                  <c:v>0.2</c:v>
                </c:pt>
                <c:pt idx="1">
                  <c:v>0.27</c:v>
                </c:pt>
                <c:pt idx="2">
                  <c:v>0.23</c:v>
                </c:pt>
                <c:pt idx="3">
                  <c:v>0.25</c:v>
                </c:pt>
                <c:pt idx="4">
                  <c:v>0.25</c:v>
                </c:pt>
                <c:pt idx="5">
                  <c:v>0.21</c:v>
                </c:pt>
                <c:pt idx="6">
                  <c:v>0.24</c:v>
                </c:pt>
                <c:pt idx="7">
                  <c:v>0.19</c:v>
                </c:pt>
                <c:pt idx="8">
                  <c:v>0.21</c:v>
                </c:pt>
              </c:numCache>
            </c:numRef>
          </c:val>
          <c:extLst>
            <c:ext xmlns:c16="http://schemas.microsoft.com/office/drawing/2014/chart" uri="{C3380CC4-5D6E-409C-BE32-E72D297353CC}">
              <c16:uniqueId val="{00000001-2B19-4DC0-B30B-A8A500256A6A}"/>
            </c:ext>
          </c:extLst>
        </c:ser>
        <c:ser>
          <c:idx val="2"/>
          <c:order val="2"/>
          <c:tx>
            <c:strRef>
              <c:f>Sheet1!$D$1</c:f>
              <c:strCache>
                <c:ptCount val="1"/>
                <c:pt idx="0">
                  <c:v>Neither good nor poor</c:v>
                </c:pt>
              </c:strCache>
            </c:strRef>
          </c:tx>
          <c:spPr>
            <a:solidFill>
              <a:schemeClr val="bg1">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B-11BA-4A0D-AE29-FE607A5B76AB}"/>
                </c:ext>
              </c:extLst>
            </c:dLbl>
            <c:dLbl>
              <c:idx val="2"/>
              <c:delete val="1"/>
              <c:extLst>
                <c:ext xmlns:c15="http://schemas.microsoft.com/office/drawing/2012/chart" uri="{CE6537A1-D6FC-4f65-9D91-7224C49458BB}"/>
                <c:ext xmlns:c16="http://schemas.microsoft.com/office/drawing/2014/chart" uri="{C3380CC4-5D6E-409C-BE32-E72D297353CC}">
                  <c16:uniqueId val="{00000014-11BA-4A0D-AE29-FE607A5B76AB}"/>
                </c:ext>
              </c:extLst>
            </c:dLbl>
            <c:dLbl>
              <c:idx val="3"/>
              <c:delete val="1"/>
              <c:extLst>
                <c:ext xmlns:c15="http://schemas.microsoft.com/office/drawing/2012/chart" uri="{CE6537A1-D6FC-4f65-9D91-7224C49458BB}"/>
                <c:ext xmlns:c16="http://schemas.microsoft.com/office/drawing/2014/chart" uri="{C3380CC4-5D6E-409C-BE32-E72D297353CC}">
                  <c16:uniqueId val="{00000012-11BA-4A0D-AE29-FE607A5B76AB}"/>
                </c:ext>
              </c:extLst>
            </c:dLbl>
            <c:dLbl>
              <c:idx val="4"/>
              <c:delete val="1"/>
              <c:extLst>
                <c:ext xmlns:c15="http://schemas.microsoft.com/office/drawing/2012/chart" uri="{CE6537A1-D6FC-4f65-9D91-7224C49458BB}"/>
                <c:ext xmlns:c16="http://schemas.microsoft.com/office/drawing/2014/chart" uri="{C3380CC4-5D6E-409C-BE32-E72D297353CC}">
                  <c16:uniqueId val="{0000000E-11BA-4A0D-AE29-FE607A5B76AB}"/>
                </c:ext>
              </c:extLst>
            </c:dLbl>
            <c:dLbl>
              <c:idx val="6"/>
              <c:delete val="1"/>
              <c:extLst>
                <c:ext xmlns:c15="http://schemas.microsoft.com/office/drawing/2012/chart" uri="{CE6537A1-D6FC-4f65-9D91-7224C49458BB}"/>
                <c:ext xmlns:c16="http://schemas.microsoft.com/office/drawing/2014/chart" uri="{C3380CC4-5D6E-409C-BE32-E72D297353CC}">
                  <c16:uniqueId val="{0000001F-11BA-4A0D-AE29-FE607A5B76AB}"/>
                </c:ext>
              </c:extLst>
            </c:dLbl>
            <c:dLbl>
              <c:idx val="7"/>
              <c:delete val="1"/>
              <c:extLst>
                <c:ext xmlns:c15="http://schemas.microsoft.com/office/drawing/2012/chart" uri="{CE6537A1-D6FC-4f65-9D91-7224C49458BB}"/>
                <c:ext xmlns:c16="http://schemas.microsoft.com/office/drawing/2014/chart" uri="{C3380CC4-5D6E-409C-BE32-E72D297353CC}">
                  <c16:uniqueId val="{00000007-11BA-4A0D-AE29-FE607A5B76AB}"/>
                </c:ext>
              </c:extLst>
            </c:dLbl>
            <c:dLbl>
              <c:idx val="8"/>
              <c:delete val="1"/>
              <c:extLst>
                <c:ext xmlns:c15="http://schemas.microsoft.com/office/drawing/2012/chart" uri="{CE6537A1-D6FC-4f65-9D91-7224C49458BB}"/>
                <c:ext xmlns:c16="http://schemas.microsoft.com/office/drawing/2014/chart" uri="{C3380CC4-5D6E-409C-BE32-E72D297353CC}">
                  <c16:uniqueId val="{00000003-11BA-4A0D-AE29-FE607A5B76A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Parents and carer session</c:v>
                </c:pt>
                <c:pt idx="3">
                  <c:v>Working with local student ambassadors / mentors</c:v>
                </c:pt>
                <c:pt idx="4">
                  <c:v>Skills or attainment development (inc tutoring)</c:v>
                </c:pt>
                <c:pt idx="5">
                  <c:v>Mentoring</c:v>
                </c:pt>
                <c:pt idx="6">
                  <c:v>Subject masterclass / insight</c:v>
                </c:pt>
                <c:pt idx="7">
                  <c:v>Campus visit</c:v>
                </c:pt>
                <c:pt idx="8">
                  <c:v>General information, advice &amp; guidance</c:v>
                </c:pt>
              </c:strCache>
            </c:strRef>
          </c:cat>
          <c:val>
            <c:numRef>
              <c:f>Sheet1!$D$2:$D$10</c:f>
              <c:numCache>
                <c:formatCode>0%</c:formatCode>
                <c:ptCount val="9"/>
                <c:pt idx="0">
                  <c:v>0.03</c:v>
                </c:pt>
                <c:pt idx="1">
                  <c:v>0.02</c:v>
                </c:pt>
                <c:pt idx="2">
                  <c:v>0.02</c:v>
                </c:pt>
                <c:pt idx="3">
                  <c:v>0.02</c:v>
                </c:pt>
                <c:pt idx="4">
                  <c:v>0.01</c:v>
                </c:pt>
                <c:pt idx="5">
                  <c:v>0.03</c:v>
                </c:pt>
                <c:pt idx="6">
                  <c:v>0.01</c:v>
                </c:pt>
                <c:pt idx="7">
                  <c:v>0.01</c:v>
                </c:pt>
                <c:pt idx="8">
                  <c:v>0.01</c:v>
                </c:pt>
              </c:numCache>
            </c:numRef>
          </c:val>
          <c:extLst>
            <c:ext xmlns:c16="http://schemas.microsoft.com/office/drawing/2014/chart" uri="{C3380CC4-5D6E-409C-BE32-E72D297353CC}">
              <c16:uniqueId val="{00000002-2B19-4DC0-B30B-A8A500256A6A}"/>
            </c:ext>
          </c:extLst>
        </c:ser>
        <c:ser>
          <c:idx val="3"/>
          <c:order val="3"/>
          <c:tx>
            <c:strRef>
              <c:f>Sheet1!$E$1</c:f>
              <c:strCache>
                <c:ptCount val="1"/>
                <c:pt idx="0">
                  <c:v>Fairly poor</c:v>
                </c:pt>
              </c:strCache>
            </c:strRef>
          </c:tx>
          <c:spPr>
            <a:solidFill>
              <a:schemeClr val="accent5">
                <a:lumMod val="60000"/>
                <a:lumOff val="40000"/>
              </a:schemeClr>
            </a:solidFill>
            <a:ln>
              <a:noFill/>
            </a:ln>
            <a:effectLst/>
          </c:spPr>
          <c:invertIfNegative val="0"/>
          <c:dLbls>
            <c:delete val="1"/>
          </c:dLbls>
          <c:cat>
            <c:strRef>
              <c:f>Sheet1!$A$2:$A$10</c:f>
              <c:strCache>
                <c:ptCount val="9"/>
                <c:pt idx="0">
                  <c:v>Summer school</c:v>
                </c:pt>
                <c:pt idx="1">
                  <c:v>Staff development session</c:v>
                </c:pt>
                <c:pt idx="2">
                  <c:v>Parents and carer session</c:v>
                </c:pt>
                <c:pt idx="3">
                  <c:v>Working with local student ambassadors / mentors</c:v>
                </c:pt>
                <c:pt idx="4">
                  <c:v>Skills or attainment development (inc tutoring)</c:v>
                </c:pt>
                <c:pt idx="5">
                  <c:v>Mentoring</c:v>
                </c:pt>
                <c:pt idx="6">
                  <c:v>Subject masterclass / insight</c:v>
                </c:pt>
                <c:pt idx="7">
                  <c:v>Campus visit</c:v>
                </c:pt>
                <c:pt idx="8">
                  <c:v>General information, advice &amp; guidance</c:v>
                </c:pt>
              </c:strCache>
            </c:strRef>
          </c:cat>
          <c:val>
            <c:numRef>
              <c:f>Sheet1!$E$2:$E$10</c:f>
              <c:numCache>
                <c:formatCode>0%</c:formatCode>
                <c:ptCount val="9"/>
                <c:pt idx="0">
                  <c:v>0</c:v>
                </c:pt>
                <c:pt idx="1">
                  <c:v>0</c:v>
                </c:pt>
                <c:pt idx="2">
                  <c:v>0.01</c:v>
                </c:pt>
                <c:pt idx="3">
                  <c:v>0.01</c:v>
                </c:pt>
                <c:pt idx="4">
                  <c:v>0</c:v>
                </c:pt>
                <c:pt idx="5">
                  <c:v>0.01</c:v>
                </c:pt>
                <c:pt idx="6">
                  <c:v>0</c:v>
                </c:pt>
                <c:pt idx="7">
                  <c:v>0</c:v>
                </c:pt>
                <c:pt idx="8">
                  <c:v>0</c:v>
                </c:pt>
              </c:numCache>
            </c:numRef>
          </c:val>
          <c:extLst>
            <c:ext xmlns:c16="http://schemas.microsoft.com/office/drawing/2014/chart" uri="{C3380CC4-5D6E-409C-BE32-E72D297353CC}">
              <c16:uniqueId val="{00000003-2B19-4DC0-B30B-A8A500256A6A}"/>
            </c:ext>
          </c:extLst>
        </c:ser>
        <c:ser>
          <c:idx val="4"/>
          <c:order val="4"/>
          <c:tx>
            <c:strRef>
              <c:f>Sheet1!$F$1</c:f>
              <c:strCache>
                <c:ptCount val="1"/>
                <c:pt idx="0">
                  <c:v>Very poor</c:v>
                </c:pt>
              </c:strCache>
            </c:strRef>
          </c:tx>
          <c:spPr>
            <a:solidFill>
              <a:schemeClr val="accent5"/>
            </a:solidFill>
            <a:ln>
              <a:noFill/>
            </a:ln>
            <a:effectLst/>
          </c:spPr>
          <c:invertIfNegative val="0"/>
          <c:dLbls>
            <c:delete val="1"/>
          </c:dLbls>
          <c:cat>
            <c:strRef>
              <c:f>Sheet1!$A$2:$A$10</c:f>
              <c:strCache>
                <c:ptCount val="9"/>
                <c:pt idx="0">
                  <c:v>Summer school</c:v>
                </c:pt>
                <c:pt idx="1">
                  <c:v>Staff development session</c:v>
                </c:pt>
                <c:pt idx="2">
                  <c:v>Parents and carer session</c:v>
                </c:pt>
                <c:pt idx="3">
                  <c:v>Working with local student ambassadors / mentors</c:v>
                </c:pt>
                <c:pt idx="4">
                  <c:v>Skills or attainment development (inc tutoring)</c:v>
                </c:pt>
                <c:pt idx="5">
                  <c:v>Mentoring</c:v>
                </c:pt>
                <c:pt idx="6">
                  <c:v>Subject masterclass / insight</c:v>
                </c:pt>
                <c:pt idx="7">
                  <c:v>Campus visit</c:v>
                </c:pt>
                <c:pt idx="8">
                  <c:v>General information, advice &amp; guidance</c:v>
                </c:pt>
              </c:strCache>
            </c:strRef>
          </c:cat>
          <c:val>
            <c:numRef>
              <c:f>Sheet1!$F$2:$F$10</c:f>
              <c:numCache>
                <c:formatCode>0%</c:formatCode>
                <c:ptCount val="9"/>
                <c:pt idx="0">
                  <c:v>0.01</c:v>
                </c:pt>
                <c:pt idx="1">
                  <c:v>0</c:v>
                </c:pt>
                <c:pt idx="2">
                  <c:v>0</c:v>
                </c:pt>
                <c:pt idx="3">
                  <c:v>0</c:v>
                </c:pt>
                <c:pt idx="4">
                  <c:v>0</c:v>
                </c:pt>
                <c:pt idx="5">
                  <c:v>0</c:v>
                </c:pt>
                <c:pt idx="6">
                  <c:v>0</c:v>
                </c:pt>
                <c:pt idx="7">
                  <c:v>0</c:v>
                </c:pt>
                <c:pt idx="8">
                  <c:v>0.01</c:v>
                </c:pt>
              </c:numCache>
            </c:numRef>
          </c:val>
          <c:extLst>
            <c:ext xmlns:c16="http://schemas.microsoft.com/office/drawing/2014/chart" uri="{C3380CC4-5D6E-409C-BE32-E72D297353CC}">
              <c16:uniqueId val="{00000004-2B19-4DC0-B30B-A8A500256A6A}"/>
            </c:ext>
          </c:extLst>
        </c:ser>
        <c:ser>
          <c:idx val="5"/>
          <c:order val="5"/>
          <c:tx>
            <c:strRef>
              <c:f>Sheet1!$G$1</c:f>
              <c:strCache>
                <c:ptCount val="1"/>
                <c:pt idx="0">
                  <c:v>Don't know</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6-11BA-4A0D-AE29-FE607A5B76AB}"/>
                </c:ext>
              </c:extLst>
            </c:dLbl>
            <c:dLbl>
              <c:idx val="3"/>
              <c:delete val="1"/>
              <c:extLst>
                <c:ext xmlns:c15="http://schemas.microsoft.com/office/drawing/2012/chart" uri="{CE6537A1-D6FC-4f65-9D91-7224C49458BB}"/>
                <c:ext xmlns:c16="http://schemas.microsoft.com/office/drawing/2014/chart" uri="{C3380CC4-5D6E-409C-BE32-E72D297353CC}">
                  <c16:uniqueId val="{0000000F-11BA-4A0D-AE29-FE607A5B76AB}"/>
                </c:ext>
              </c:extLst>
            </c:dLbl>
            <c:dLbl>
              <c:idx val="4"/>
              <c:delete val="1"/>
              <c:extLst>
                <c:ext xmlns:c15="http://schemas.microsoft.com/office/drawing/2012/chart" uri="{CE6537A1-D6FC-4f65-9D91-7224C49458BB}"/>
                <c:ext xmlns:c16="http://schemas.microsoft.com/office/drawing/2014/chart" uri="{C3380CC4-5D6E-409C-BE32-E72D297353CC}">
                  <c16:uniqueId val="{0000000B-11BA-4A0D-AE29-FE607A5B76AB}"/>
                </c:ext>
              </c:extLst>
            </c:dLbl>
            <c:dLbl>
              <c:idx val="5"/>
              <c:delete val="1"/>
              <c:extLst>
                <c:ext xmlns:c15="http://schemas.microsoft.com/office/drawing/2012/chart" uri="{CE6537A1-D6FC-4f65-9D91-7224C49458BB}"/>
                <c:ext xmlns:c16="http://schemas.microsoft.com/office/drawing/2014/chart" uri="{C3380CC4-5D6E-409C-BE32-E72D297353CC}">
                  <c16:uniqueId val="{00000008-11BA-4A0D-AE29-FE607A5B76AB}"/>
                </c:ext>
              </c:extLst>
            </c:dLbl>
            <c:dLbl>
              <c:idx val="6"/>
              <c:delete val="1"/>
              <c:extLst>
                <c:ext xmlns:c15="http://schemas.microsoft.com/office/drawing/2012/chart" uri="{CE6537A1-D6FC-4f65-9D91-7224C49458BB}"/>
                <c:ext xmlns:c16="http://schemas.microsoft.com/office/drawing/2014/chart" uri="{C3380CC4-5D6E-409C-BE32-E72D297353CC}">
                  <c16:uniqueId val="{0000001C-11BA-4A0D-AE29-FE607A5B76AB}"/>
                </c:ext>
              </c:extLst>
            </c:dLbl>
            <c:dLbl>
              <c:idx val="7"/>
              <c:delete val="1"/>
              <c:extLst>
                <c:ext xmlns:c15="http://schemas.microsoft.com/office/drawing/2012/chart" uri="{CE6537A1-D6FC-4f65-9D91-7224C49458BB}"/>
                <c:ext xmlns:c16="http://schemas.microsoft.com/office/drawing/2014/chart" uri="{C3380CC4-5D6E-409C-BE32-E72D297353CC}">
                  <c16:uniqueId val="{00000004-11BA-4A0D-AE29-FE607A5B76AB}"/>
                </c:ext>
              </c:extLst>
            </c:dLbl>
            <c:dLbl>
              <c:idx val="8"/>
              <c:delete val="1"/>
              <c:extLst>
                <c:ext xmlns:c15="http://schemas.microsoft.com/office/drawing/2012/chart" uri="{CE6537A1-D6FC-4f65-9D91-7224C49458BB}"/>
                <c:ext xmlns:c16="http://schemas.microsoft.com/office/drawing/2014/chart" uri="{C3380CC4-5D6E-409C-BE32-E72D297353CC}">
                  <c16:uniqueId val="{00000000-11BA-4A0D-AE29-FE607A5B76A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Parents and carer session</c:v>
                </c:pt>
                <c:pt idx="3">
                  <c:v>Working with local student ambassadors / mentors</c:v>
                </c:pt>
                <c:pt idx="4">
                  <c:v>Skills or attainment development (inc tutoring)</c:v>
                </c:pt>
                <c:pt idx="5">
                  <c:v>Mentoring</c:v>
                </c:pt>
                <c:pt idx="6">
                  <c:v>Subject masterclass / insight</c:v>
                </c:pt>
                <c:pt idx="7">
                  <c:v>Campus visit</c:v>
                </c:pt>
                <c:pt idx="8">
                  <c:v>General information, advice &amp; guidance</c:v>
                </c:pt>
              </c:strCache>
            </c:strRef>
          </c:cat>
          <c:val>
            <c:numRef>
              <c:f>Sheet1!$G$2:$G$10</c:f>
              <c:numCache>
                <c:formatCode>0%</c:formatCode>
                <c:ptCount val="9"/>
                <c:pt idx="0">
                  <c:v>0.08</c:v>
                </c:pt>
                <c:pt idx="1">
                  <c:v>0.02</c:v>
                </c:pt>
                <c:pt idx="2">
                  <c:v>0.04</c:v>
                </c:pt>
                <c:pt idx="3">
                  <c:v>0.02</c:v>
                </c:pt>
                <c:pt idx="4">
                  <c:v>0.01</c:v>
                </c:pt>
                <c:pt idx="5">
                  <c:v>0.01</c:v>
                </c:pt>
                <c:pt idx="6">
                  <c:v>0.01</c:v>
                </c:pt>
                <c:pt idx="7">
                  <c:v>0.02</c:v>
                </c:pt>
                <c:pt idx="8">
                  <c:v>0.01</c:v>
                </c:pt>
              </c:numCache>
            </c:numRef>
          </c:val>
          <c:extLst>
            <c:ext xmlns:c16="http://schemas.microsoft.com/office/drawing/2014/chart" uri="{C3380CC4-5D6E-409C-BE32-E72D297353CC}">
              <c16:uniqueId val="{00000005-2B19-4DC0-B30B-A8A500256A6A}"/>
            </c:ext>
          </c:extLst>
        </c:ser>
        <c:dLbls>
          <c:dLblPos val="ctr"/>
          <c:showLegendKey val="0"/>
          <c:showVal val="1"/>
          <c:showCatName val="0"/>
          <c:showSerName val="0"/>
          <c:showPercent val="0"/>
          <c:showBubbleSize val="0"/>
        </c:dLbls>
        <c:gapWidth val="40"/>
        <c:overlap val="100"/>
        <c:axId val="909010160"/>
        <c:axId val="574351312"/>
      </c:barChart>
      <c:catAx>
        <c:axId val="909010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74351312"/>
        <c:crosses val="autoZero"/>
        <c:auto val="1"/>
        <c:lblAlgn val="ctr"/>
        <c:lblOffset val="100"/>
        <c:noMultiLvlLbl val="0"/>
      </c:catAx>
      <c:valAx>
        <c:axId val="574351312"/>
        <c:scaling>
          <c:orientation val="minMax"/>
        </c:scaling>
        <c:delete val="1"/>
        <c:axPos val="b"/>
        <c:numFmt formatCode="0%" sourceLinked="1"/>
        <c:majorTickMark val="none"/>
        <c:minorTickMark val="none"/>
        <c:tickLblPos val="nextTo"/>
        <c:crossAx val="909010160"/>
        <c:crosses val="autoZero"/>
        <c:crossBetween val="between"/>
      </c:valAx>
      <c:spPr>
        <a:noFill/>
        <a:ln>
          <a:noFill/>
        </a:ln>
        <a:effectLst/>
      </c:spPr>
    </c:plotArea>
    <c:legend>
      <c:legendPos val="t"/>
      <c:layout>
        <c:manualLayout>
          <c:xMode val="edge"/>
          <c:yMode val="edge"/>
          <c:x val="0.34517230839097318"/>
          <c:y val="1.7017946563647791E-2"/>
          <c:w val="0.64350398239362805"/>
          <c:h val="6.093452199893426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277322059962158"/>
          <c:y val="0.11511408196112308"/>
          <c:w val="0.56355374963103455"/>
          <c:h val="0.86365125519680941"/>
        </c:manualLayout>
      </c:layout>
      <c:barChart>
        <c:barDir val="bar"/>
        <c:grouping val="percentStacked"/>
        <c:varyColors val="0"/>
        <c:ser>
          <c:idx val="0"/>
          <c:order val="0"/>
          <c:tx>
            <c:strRef>
              <c:f>Sheet1!$B$1</c:f>
              <c:strCache>
                <c:ptCount val="1"/>
                <c:pt idx="0">
                  <c:v>Very good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Summer school</c:v>
                </c:pt>
                <c:pt idx="2">
                  <c:v>Working with local student ambassadors / mentors</c:v>
                </c:pt>
                <c:pt idx="3">
                  <c:v>Staff development session</c:v>
                </c:pt>
                <c:pt idx="4">
                  <c:v>Subject masterclass / insight</c:v>
                </c:pt>
                <c:pt idx="5">
                  <c:v>Skills or attainment development (inc tutoring)</c:v>
                </c:pt>
                <c:pt idx="6">
                  <c:v>Mentoring</c:v>
                </c:pt>
                <c:pt idx="7">
                  <c:v>Campus visit</c:v>
                </c:pt>
                <c:pt idx="8">
                  <c:v>General information, advice &amp;  guidance</c:v>
                </c:pt>
              </c:strCache>
            </c:strRef>
          </c:cat>
          <c:val>
            <c:numRef>
              <c:f>Sheet1!$B$2:$B$10</c:f>
              <c:numCache>
                <c:formatCode>0%</c:formatCode>
                <c:ptCount val="9"/>
                <c:pt idx="0">
                  <c:v>0.56000000000000005</c:v>
                </c:pt>
                <c:pt idx="1">
                  <c:v>0.56999999999999995</c:v>
                </c:pt>
                <c:pt idx="2">
                  <c:v>0.56999999999999995</c:v>
                </c:pt>
                <c:pt idx="3">
                  <c:v>0.57999999999999996</c:v>
                </c:pt>
                <c:pt idx="4">
                  <c:v>0.6</c:v>
                </c:pt>
                <c:pt idx="5">
                  <c:v>0.6</c:v>
                </c:pt>
                <c:pt idx="6">
                  <c:v>0.61</c:v>
                </c:pt>
                <c:pt idx="7">
                  <c:v>0.65</c:v>
                </c:pt>
                <c:pt idx="8">
                  <c:v>0.66</c:v>
                </c:pt>
              </c:numCache>
            </c:numRef>
          </c:val>
          <c:extLst>
            <c:ext xmlns:c16="http://schemas.microsoft.com/office/drawing/2014/chart" uri="{C3380CC4-5D6E-409C-BE32-E72D297353CC}">
              <c16:uniqueId val="{00000000-6BDC-4899-A31E-87FB7F8F519F}"/>
            </c:ext>
          </c:extLst>
        </c:ser>
        <c:ser>
          <c:idx val="1"/>
          <c:order val="1"/>
          <c:tx>
            <c:strRef>
              <c:f>Sheet1!$C$1</c:f>
              <c:strCache>
                <c:ptCount val="1"/>
                <c:pt idx="0">
                  <c:v>Fairly good</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Summer school</c:v>
                </c:pt>
                <c:pt idx="2">
                  <c:v>Working with local student ambassadors / mentors</c:v>
                </c:pt>
                <c:pt idx="3">
                  <c:v>Staff development session</c:v>
                </c:pt>
                <c:pt idx="4">
                  <c:v>Subject masterclass / insight</c:v>
                </c:pt>
                <c:pt idx="5">
                  <c:v>Skills or attainment development (inc tutoring)</c:v>
                </c:pt>
                <c:pt idx="6">
                  <c:v>Mentoring</c:v>
                </c:pt>
                <c:pt idx="7">
                  <c:v>Campus visit</c:v>
                </c:pt>
                <c:pt idx="8">
                  <c:v>General information, advice &amp;  guidance</c:v>
                </c:pt>
              </c:strCache>
            </c:strRef>
          </c:cat>
          <c:val>
            <c:numRef>
              <c:f>Sheet1!$C$2:$C$10</c:f>
              <c:numCache>
                <c:formatCode>0%</c:formatCode>
                <c:ptCount val="9"/>
                <c:pt idx="0">
                  <c:v>0.3</c:v>
                </c:pt>
                <c:pt idx="1">
                  <c:v>0.28000000000000003</c:v>
                </c:pt>
                <c:pt idx="2">
                  <c:v>0.34</c:v>
                </c:pt>
                <c:pt idx="3">
                  <c:v>0.35</c:v>
                </c:pt>
                <c:pt idx="4">
                  <c:v>0.33</c:v>
                </c:pt>
                <c:pt idx="5">
                  <c:v>0.34</c:v>
                </c:pt>
                <c:pt idx="6">
                  <c:v>0.3</c:v>
                </c:pt>
                <c:pt idx="7">
                  <c:v>0.28000000000000003</c:v>
                </c:pt>
                <c:pt idx="8">
                  <c:v>0.28000000000000003</c:v>
                </c:pt>
              </c:numCache>
            </c:numRef>
          </c:val>
          <c:extLst>
            <c:ext xmlns:c16="http://schemas.microsoft.com/office/drawing/2014/chart" uri="{C3380CC4-5D6E-409C-BE32-E72D297353CC}">
              <c16:uniqueId val="{00000001-6BDC-4899-A31E-87FB7F8F519F}"/>
            </c:ext>
          </c:extLst>
        </c:ser>
        <c:ser>
          <c:idx val="2"/>
          <c:order val="2"/>
          <c:tx>
            <c:strRef>
              <c:f>Sheet1!$D$1</c:f>
              <c:strCache>
                <c:ptCount val="1"/>
                <c:pt idx="0">
                  <c:v>Neither good nor poor</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Summer school</c:v>
                </c:pt>
                <c:pt idx="2">
                  <c:v>Working with local student ambassadors / mentors</c:v>
                </c:pt>
                <c:pt idx="3">
                  <c:v>Staff development session</c:v>
                </c:pt>
                <c:pt idx="4">
                  <c:v>Subject masterclass / insight</c:v>
                </c:pt>
                <c:pt idx="5">
                  <c:v>Skills or attainment development (inc tutoring)</c:v>
                </c:pt>
                <c:pt idx="6">
                  <c:v>Mentoring</c:v>
                </c:pt>
                <c:pt idx="7">
                  <c:v>Campus visit</c:v>
                </c:pt>
                <c:pt idx="8">
                  <c:v>General information, advice &amp;  guidance</c:v>
                </c:pt>
              </c:strCache>
            </c:strRef>
          </c:cat>
          <c:val>
            <c:numRef>
              <c:f>Sheet1!$D$2:$D$10</c:f>
              <c:numCache>
                <c:formatCode>0%</c:formatCode>
                <c:ptCount val="9"/>
                <c:pt idx="0">
                  <c:v>0.06</c:v>
                </c:pt>
                <c:pt idx="1">
                  <c:v>0.05</c:v>
                </c:pt>
                <c:pt idx="2">
                  <c:v>0.05</c:v>
                </c:pt>
                <c:pt idx="3">
                  <c:v>0.03</c:v>
                </c:pt>
                <c:pt idx="4">
                  <c:v>0.04</c:v>
                </c:pt>
                <c:pt idx="5">
                  <c:v>0.04</c:v>
                </c:pt>
                <c:pt idx="6">
                  <c:v>0.05</c:v>
                </c:pt>
                <c:pt idx="7">
                  <c:v>0.04</c:v>
                </c:pt>
                <c:pt idx="8">
                  <c:v>0.03</c:v>
                </c:pt>
              </c:numCache>
            </c:numRef>
          </c:val>
          <c:extLst>
            <c:ext xmlns:c16="http://schemas.microsoft.com/office/drawing/2014/chart" uri="{C3380CC4-5D6E-409C-BE32-E72D297353CC}">
              <c16:uniqueId val="{00000002-6BDC-4899-A31E-87FB7F8F519F}"/>
            </c:ext>
          </c:extLst>
        </c:ser>
        <c:ser>
          <c:idx val="3"/>
          <c:order val="3"/>
          <c:tx>
            <c:strRef>
              <c:f>Sheet1!$E$1</c:f>
              <c:strCache>
                <c:ptCount val="1"/>
                <c:pt idx="0">
                  <c:v>Fairly poor</c:v>
                </c:pt>
              </c:strCache>
            </c:strRef>
          </c:tx>
          <c:spPr>
            <a:solidFill>
              <a:schemeClr val="accent5">
                <a:lumMod val="60000"/>
                <a:lumOff val="40000"/>
              </a:schemeClr>
            </a:solidFill>
            <a:ln>
              <a:noFill/>
            </a:ln>
            <a:effectLst/>
          </c:spPr>
          <c:invertIfNegative val="0"/>
          <c:dLbls>
            <c:delete val="1"/>
          </c:dLbls>
          <c:cat>
            <c:strRef>
              <c:f>Sheet1!$A$2:$A$10</c:f>
              <c:strCache>
                <c:ptCount val="9"/>
                <c:pt idx="0">
                  <c:v>Parents and carer session</c:v>
                </c:pt>
                <c:pt idx="1">
                  <c:v>Summer school</c:v>
                </c:pt>
                <c:pt idx="2">
                  <c:v>Working with local student ambassadors / mentors</c:v>
                </c:pt>
                <c:pt idx="3">
                  <c:v>Staff development session</c:v>
                </c:pt>
                <c:pt idx="4">
                  <c:v>Subject masterclass / insight</c:v>
                </c:pt>
                <c:pt idx="5">
                  <c:v>Skills or attainment development (inc tutoring)</c:v>
                </c:pt>
                <c:pt idx="6">
                  <c:v>Mentoring</c:v>
                </c:pt>
                <c:pt idx="7">
                  <c:v>Campus visit</c:v>
                </c:pt>
                <c:pt idx="8">
                  <c:v>General information, advice &amp;  guidance</c:v>
                </c:pt>
              </c:strCache>
            </c:strRef>
          </c:cat>
          <c:val>
            <c:numRef>
              <c:f>Sheet1!$E$2:$E$10</c:f>
              <c:numCache>
                <c:formatCode>0%</c:formatCode>
                <c:ptCount val="9"/>
                <c:pt idx="0">
                  <c:v>0.01</c:v>
                </c:pt>
                <c:pt idx="1">
                  <c:v>0.01</c:v>
                </c:pt>
                <c:pt idx="2">
                  <c:v>0.02</c:v>
                </c:pt>
                <c:pt idx="3">
                  <c:v>0</c:v>
                </c:pt>
                <c:pt idx="4">
                  <c:v>0.01</c:v>
                </c:pt>
                <c:pt idx="5">
                  <c:v>0</c:v>
                </c:pt>
                <c:pt idx="6">
                  <c:v>0.01</c:v>
                </c:pt>
                <c:pt idx="7">
                  <c:v>0</c:v>
                </c:pt>
                <c:pt idx="8">
                  <c:v>0.01</c:v>
                </c:pt>
              </c:numCache>
            </c:numRef>
          </c:val>
          <c:extLst>
            <c:ext xmlns:c16="http://schemas.microsoft.com/office/drawing/2014/chart" uri="{C3380CC4-5D6E-409C-BE32-E72D297353CC}">
              <c16:uniqueId val="{00000003-6BDC-4899-A31E-87FB7F8F519F}"/>
            </c:ext>
          </c:extLst>
        </c:ser>
        <c:ser>
          <c:idx val="4"/>
          <c:order val="4"/>
          <c:tx>
            <c:strRef>
              <c:f>Sheet1!$F$1</c:f>
              <c:strCache>
                <c:ptCount val="1"/>
                <c:pt idx="0">
                  <c:v>Very poor</c:v>
                </c:pt>
              </c:strCache>
            </c:strRef>
          </c:tx>
          <c:spPr>
            <a:solidFill>
              <a:schemeClr val="accent5"/>
            </a:solidFill>
            <a:ln>
              <a:noFill/>
            </a:ln>
            <a:effectLst/>
          </c:spPr>
          <c:invertIfNegative val="0"/>
          <c:dLbls>
            <c:delete val="1"/>
          </c:dLbls>
          <c:cat>
            <c:strRef>
              <c:f>Sheet1!$A$2:$A$10</c:f>
              <c:strCache>
                <c:ptCount val="9"/>
                <c:pt idx="0">
                  <c:v>Parents and carer session</c:v>
                </c:pt>
                <c:pt idx="1">
                  <c:v>Summer school</c:v>
                </c:pt>
                <c:pt idx="2">
                  <c:v>Working with local student ambassadors / mentors</c:v>
                </c:pt>
                <c:pt idx="3">
                  <c:v>Staff development session</c:v>
                </c:pt>
                <c:pt idx="4">
                  <c:v>Subject masterclass / insight</c:v>
                </c:pt>
                <c:pt idx="5">
                  <c:v>Skills or attainment development (inc tutoring)</c:v>
                </c:pt>
                <c:pt idx="6">
                  <c:v>Mentoring</c:v>
                </c:pt>
                <c:pt idx="7">
                  <c:v>Campus visit</c:v>
                </c:pt>
                <c:pt idx="8">
                  <c:v>General information, advice &amp;  guidance</c:v>
                </c:pt>
              </c:strCache>
            </c:strRef>
          </c:cat>
          <c:val>
            <c:numRef>
              <c:f>Sheet1!$F$2:$F$10</c:f>
              <c:numCache>
                <c:formatCode>0%</c:formatCode>
                <c:ptCount val="9"/>
                <c:pt idx="0">
                  <c:v>0</c:v>
                </c:pt>
                <c:pt idx="1">
                  <c:v>0.01</c:v>
                </c:pt>
                <c:pt idx="2">
                  <c:v>0</c:v>
                </c:pt>
                <c:pt idx="3">
                  <c:v>0</c:v>
                </c:pt>
                <c:pt idx="4">
                  <c:v>0</c:v>
                </c:pt>
                <c:pt idx="5">
                  <c:v>0</c:v>
                </c:pt>
                <c:pt idx="6">
                  <c:v>0.01</c:v>
                </c:pt>
                <c:pt idx="7">
                  <c:v>0</c:v>
                </c:pt>
                <c:pt idx="8">
                  <c:v>0</c:v>
                </c:pt>
              </c:numCache>
            </c:numRef>
          </c:val>
          <c:extLst>
            <c:ext xmlns:c16="http://schemas.microsoft.com/office/drawing/2014/chart" uri="{C3380CC4-5D6E-409C-BE32-E72D297353CC}">
              <c16:uniqueId val="{00000004-6BDC-4899-A31E-87FB7F8F519F}"/>
            </c:ext>
          </c:extLst>
        </c:ser>
        <c:ser>
          <c:idx val="5"/>
          <c:order val="5"/>
          <c:tx>
            <c:strRef>
              <c:f>Sheet1!$G$1</c:f>
              <c:strCache>
                <c:ptCount val="1"/>
                <c:pt idx="0">
                  <c:v>Don't know</c:v>
                </c:pt>
              </c:strCache>
            </c:strRef>
          </c:tx>
          <c:spPr>
            <a:solidFill>
              <a:schemeClr val="accent2"/>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CB9B-4D1C-B97F-47D7A1E1512D}"/>
                </c:ext>
              </c:extLst>
            </c:dLbl>
            <c:dLbl>
              <c:idx val="5"/>
              <c:delete val="1"/>
              <c:extLst>
                <c:ext xmlns:c15="http://schemas.microsoft.com/office/drawing/2012/chart" uri="{CE6537A1-D6FC-4f65-9D91-7224C49458BB}"/>
                <c:ext xmlns:c16="http://schemas.microsoft.com/office/drawing/2014/chart" uri="{C3380CC4-5D6E-409C-BE32-E72D297353CC}">
                  <c16:uniqueId val="{00000008-9E87-4AE9-8AA8-7632AAF803FF}"/>
                </c:ext>
              </c:extLst>
            </c:dLbl>
            <c:dLbl>
              <c:idx val="6"/>
              <c:delete val="1"/>
              <c:extLst>
                <c:ext xmlns:c15="http://schemas.microsoft.com/office/drawing/2012/chart" uri="{CE6537A1-D6FC-4f65-9D91-7224C49458BB}"/>
                <c:ext xmlns:c16="http://schemas.microsoft.com/office/drawing/2014/chart" uri="{C3380CC4-5D6E-409C-BE32-E72D297353CC}">
                  <c16:uniqueId val="{00000001-CB9B-4D1C-B97F-47D7A1E1512D}"/>
                </c:ext>
              </c:extLst>
            </c:dLbl>
            <c:dLbl>
              <c:idx val="8"/>
              <c:delete val="1"/>
              <c:extLst>
                <c:ext xmlns:c15="http://schemas.microsoft.com/office/drawing/2012/chart" uri="{CE6537A1-D6FC-4f65-9D91-7224C49458BB}"/>
                <c:ext xmlns:c16="http://schemas.microsoft.com/office/drawing/2014/chart" uri="{C3380CC4-5D6E-409C-BE32-E72D297353CC}">
                  <c16:uniqueId val="{00000003-9E87-4AE9-8AA8-7632AAF803F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Summer school</c:v>
                </c:pt>
                <c:pt idx="2">
                  <c:v>Working with local student ambassadors / mentors</c:v>
                </c:pt>
                <c:pt idx="3">
                  <c:v>Staff development session</c:v>
                </c:pt>
                <c:pt idx="4">
                  <c:v>Subject masterclass / insight</c:v>
                </c:pt>
                <c:pt idx="5">
                  <c:v>Skills or attainment development (inc tutoring)</c:v>
                </c:pt>
                <c:pt idx="6">
                  <c:v>Mentoring</c:v>
                </c:pt>
                <c:pt idx="7">
                  <c:v>Campus visit</c:v>
                </c:pt>
                <c:pt idx="8">
                  <c:v>General information, advice &amp;  guidance</c:v>
                </c:pt>
              </c:strCache>
            </c:strRef>
          </c:cat>
          <c:val>
            <c:numRef>
              <c:f>Sheet1!$G$2:$G$10</c:f>
              <c:numCache>
                <c:formatCode>0%</c:formatCode>
                <c:ptCount val="9"/>
                <c:pt idx="0">
                  <c:v>0.06</c:v>
                </c:pt>
                <c:pt idx="1">
                  <c:v>0.09</c:v>
                </c:pt>
                <c:pt idx="2">
                  <c:v>0.03</c:v>
                </c:pt>
                <c:pt idx="3">
                  <c:v>0.04</c:v>
                </c:pt>
                <c:pt idx="4">
                  <c:v>0.02</c:v>
                </c:pt>
                <c:pt idx="5">
                  <c:v>0.02</c:v>
                </c:pt>
                <c:pt idx="6">
                  <c:v>0.02</c:v>
                </c:pt>
                <c:pt idx="7">
                  <c:v>0.03</c:v>
                </c:pt>
                <c:pt idx="8">
                  <c:v>0.02</c:v>
                </c:pt>
              </c:numCache>
            </c:numRef>
          </c:val>
          <c:extLst>
            <c:ext xmlns:c16="http://schemas.microsoft.com/office/drawing/2014/chart" uri="{C3380CC4-5D6E-409C-BE32-E72D297353CC}">
              <c16:uniqueId val="{00000005-6BDC-4899-A31E-87FB7F8F519F}"/>
            </c:ext>
          </c:extLst>
        </c:ser>
        <c:dLbls>
          <c:dLblPos val="ctr"/>
          <c:showLegendKey val="0"/>
          <c:showVal val="1"/>
          <c:showCatName val="0"/>
          <c:showSerName val="0"/>
          <c:showPercent val="0"/>
          <c:showBubbleSize val="0"/>
        </c:dLbls>
        <c:gapWidth val="38"/>
        <c:overlap val="100"/>
        <c:axId val="909010160"/>
        <c:axId val="574351312"/>
      </c:barChart>
      <c:catAx>
        <c:axId val="909010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74351312"/>
        <c:crosses val="autoZero"/>
        <c:auto val="0"/>
        <c:lblAlgn val="ctr"/>
        <c:lblOffset val="100"/>
        <c:noMultiLvlLbl val="0"/>
      </c:catAx>
      <c:valAx>
        <c:axId val="574351312"/>
        <c:scaling>
          <c:orientation val="minMax"/>
        </c:scaling>
        <c:delete val="1"/>
        <c:axPos val="b"/>
        <c:numFmt formatCode="0%" sourceLinked="1"/>
        <c:majorTickMark val="none"/>
        <c:minorTickMark val="none"/>
        <c:tickLblPos val="nextTo"/>
        <c:crossAx val="909010160"/>
        <c:crosses val="autoZero"/>
        <c:crossBetween val="between"/>
      </c:valAx>
      <c:spPr>
        <a:noFill/>
        <a:ln>
          <a:noFill/>
        </a:ln>
        <a:effectLst/>
      </c:spPr>
    </c:plotArea>
    <c:legend>
      <c:legendPos val="t"/>
      <c:layout>
        <c:manualLayout>
          <c:xMode val="edge"/>
          <c:yMode val="edge"/>
          <c:x val="0.4125399806029591"/>
          <c:y val="1.6960881574094457E-2"/>
          <c:w val="0.58738977016928895"/>
          <c:h val="6.698479819778391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51182654547793"/>
          <c:y val="2.1979144498829546E-2"/>
          <c:w val="0.48523654199659849"/>
          <c:h val="0.97802077044680813"/>
        </c:manualLayout>
      </c:layout>
      <c:barChart>
        <c:barDir val="bar"/>
        <c:grouping val="clustered"/>
        <c:varyColors val="0"/>
        <c:ser>
          <c:idx val="0"/>
          <c:order val="0"/>
          <c:tx>
            <c:strRef>
              <c:f>Sheet1!$B$1</c:f>
              <c:strCache>
                <c:ptCount val="1"/>
                <c:pt idx="0">
                  <c:v>Impact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Sheet1!$B$2:$B$10</c:f>
              <c:numCache>
                <c:formatCode>0%</c:formatCode>
                <c:ptCount val="9"/>
                <c:pt idx="0">
                  <c:v>0.56000000000000005</c:v>
                </c:pt>
                <c:pt idx="1">
                  <c:v>0.57999999999999996</c:v>
                </c:pt>
                <c:pt idx="2">
                  <c:v>0.56999999999999995</c:v>
                </c:pt>
                <c:pt idx="3">
                  <c:v>0.6</c:v>
                </c:pt>
                <c:pt idx="4">
                  <c:v>0.56999999999999995</c:v>
                </c:pt>
                <c:pt idx="5">
                  <c:v>0.61</c:v>
                </c:pt>
                <c:pt idx="6">
                  <c:v>0.65</c:v>
                </c:pt>
                <c:pt idx="7">
                  <c:v>0.6</c:v>
                </c:pt>
                <c:pt idx="8">
                  <c:v>0.66</c:v>
                </c:pt>
              </c:numCache>
            </c:numRef>
          </c:val>
          <c:extLst>
            <c:ext xmlns:c16="http://schemas.microsoft.com/office/drawing/2014/chart" uri="{C3380CC4-5D6E-409C-BE32-E72D297353CC}">
              <c16:uniqueId val="{00000000-B4F8-460E-B954-86E7EFE5621B}"/>
            </c:ext>
          </c:extLst>
        </c:ser>
        <c:ser>
          <c:idx val="1"/>
          <c:order val="1"/>
          <c:tx>
            <c:strRef>
              <c:f>Sheet1!$C$1</c:f>
              <c:strCache>
                <c:ptCount val="1"/>
                <c:pt idx="0">
                  <c:v>Quality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Sheet1!$C$2:$C$10</c:f>
              <c:numCache>
                <c:formatCode>0%</c:formatCode>
                <c:ptCount val="9"/>
                <c:pt idx="0">
                  <c:v>0.6</c:v>
                </c:pt>
                <c:pt idx="1">
                  <c:v>0.66</c:v>
                </c:pt>
                <c:pt idx="2">
                  <c:v>0.67</c:v>
                </c:pt>
                <c:pt idx="3">
                  <c:v>0.69</c:v>
                </c:pt>
                <c:pt idx="4">
                  <c:v>0.7</c:v>
                </c:pt>
                <c:pt idx="5">
                  <c:v>0.71</c:v>
                </c:pt>
                <c:pt idx="6">
                  <c:v>0.76</c:v>
                </c:pt>
                <c:pt idx="7">
                  <c:v>0.76</c:v>
                </c:pt>
                <c:pt idx="8">
                  <c:v>0.78</c:v>
                </c:pt>
              </c:numCache>
            </c:numRef>
          </c:val>
          <c:extLst>
            <c:ext xmlns:c16="http://schemas.microsoft.com/office/drawing/2014/chart" uri="{C3380CC4-5D6E-409C-BE32-E72D297353CC}">
              <c16:uniqueId val="{00000001-B4F8-460E-B954-86E7EFE5621B}"/>
            </c:ext>
          </c:extLst>
        </c:ser>
        <c:ser>
          <c:idx val="2"/>
          <c:order val="2"/>
          <c:tx>
            <c:strRef>
              <c:f>Sheet1!$D$1</c:f>
              <c:strCache>
                <c:ptCount val="1"/>
                <c:pt idx="0">
                  <c:v>Relevance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Parents and carer session</c:v>
                </c:pt>
                <c:pt idx="1">
                  <c:v>Staff development session</c:v>
                </c:pt>
                <c:pt idx="2">
                  <c:v>Working with local student ambassadors / mentors</c:v>
                </c:pt>
                <c:pt idx="3">
                  <c:v>Skills or attainment development (inc tutoring)</c:v>
                </c:pt>
                <c:pt idx="4">
                  <c:v>Summer school</c:v>
                </c:pt>
                <c:pt idx="5">
                  <c:v>Mentoring</c:v>
                </c:pt>
                <c:pt idx="6">
                  <c:v>Campus visit</c:v>
                </c:pt>
                <c:pt idx="7">
                  <c:v>Subject masterclass / insight</c:v>
                </c:pt>
                <c:pt idx="8">
                  <c:v>General information, advice &amp; guidance</c:v>
                </c:pt>
              </c:strCache>
            </c:strRef>
          </c:cat>
          <c:val>
            <c:numRef>
              <c:f>Sheet1!$D$2:$D$10</c:f>
              <c:numCache>
                <c:formatCode>0%</c:formatCode>
                <c:ptCount val="9"/>
                <c:pt idx="0">
                  <c:v>0.7</c:v>
                </c:pt>
                <c:pt idx="1">
                  <c:v>0.69</c:v>
                </c:pt>
                <c:pt idx="2">
                  <c:v>0.7</c:v>
                </c:pt>
                <c:pt idx="3">
                  <c:v>0.73</c:v>
                </c:pt>
                <c:pt idx="4">
                  <c:v>0.68</c:v>
                </c:pt>
                <c:pt idx="5">
                  <c:v>0.74</c:v>
                </c:pt>
                <c:pt idx="6">
                  <c:v>0.77</c:v>
                </c:pt>
                <c:pt idx="7">
                  <c:v>0.74</c:v>
                </c:pt>
                <c:pt idx="8">
                  <c:v>0.77</c:v>
                </c:pt>
              </c:numCache>
            </c:numRef>
          </c:val>
          <c:extLst>
            <c:ext xmlns:c16="http://schemas.microsoft.com/office/drawing/2014/chart" uri="{C3380CC4-5D6E-409C-BE32-E72D297353CC}">
              <c16:uniqueId val="{00000002-B4F8-460E-B954-86E7EFE5621B}"/>
            </c:ext>
          </c:extLst>
        </c:ser>
        <c:dLbls>
          <c:showLegendKey val="0"/>
          <c:showVal val="0"/>
          <c:showCatName val="0"/>
          <c:showSerName val="0"/>
          <c:showPercent val="0"/>
          <c:showBubbleSize val="0"/>
        </c:dLbls>
        <c:gapWidth val="50"/>
        <c:axId val="1647147471"/>
        <c:axId val="1803869999"/>
      </c:barChart>
      <c:catAx>
        <c:axId val="16471474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500" b="1" i="0" u="none" strike="noStrike" kern="1200" baseline="0">
                <a:solidFill>
                  <a:schemeClr val="tx1"/>
                </a:solidFill>
                <a:latin typeface="+mn-lt"/>
                <a:ea typeface="+mn-ea"/>
                <a:cs typeface="+mn-cs"/>
              </a:defRPr>
            </a:pPr>
            <a:endParaRPr lang="en-US"/>
          </a:p>
        </c:txPr>
        <c:crossAx val="1803869999"/>
        <c:crosses val="autoZero"/>
        <c:auto val="1"/>
        <c:lblAlgn val="ctr"/>
        <c:lblOffset val="100"/>
        <c:noMultiLvlLbl val="0"/>
      </c:catAx>
      <c:valAx>
        <c:axId val="1803869999"/>
        <c:scaling>
          <c:orientation val="minMax"/>
        </c:scaling>
        <c:delete val="1"/>
        <c:axPos val="b"/>
        <c:numFmt formatCode="0%" sourceLinked="1"/>
        <c:majorTickMark val="none"/>
        <c:minorTickMark val="none"/>
        <c:tickLblPos val="nextTo"/>
        <c:crossAx val="1647147471"/>
        <c:crosses val="autoZero"/>
        <c:crossBetween val="between"/>
      </c:valAx>
      <c:spPr>
        <a:noFill/>
        <a:ln>
          <a:noFill/>
        </a:ln>
        <a:effectLst/>
      </c:spPr>
    </c:plotArea>
    <c:legend>
      <c:legendPos val="tr"/>
      <c:layout>
        <c:manualLayout>
          <c:xMode val="edge"/>
          <c:yMode val="edge"/>
          <c:x val="0.87683886317927517"/>
          <c:y val="1.4820473881734953E-2"/>
          <c:w val="0.11640247728819873"/>
          <c:h val="0.29999323159460517"/>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368968610773002"/>
          <c:y val="4.1228860300760076E-2"/>
          <c:w val="0.49631034472824764"/>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8"/>
                <c:pt idx="0">
                  <c:v>Providing lists of learners who have participated in targeted outreach</c:v>
                </c:pt>
                <c:pt idx="1">
                  <c:v>Learner feedback forms</c:v>
                </c:pt>
                <c:pt idx="2">
                  <c:v>Collecting learner consent for sharing data</c:v>
                </c:pt>
                <c:pt idx="3">
                  <c:v>Taking part in evaluation research (such as surveys or interviews)</c:v>
                </c:pt>
                <c:pt idx="4">
                  <c:v>Providing monitoring or tracking data</c:v>
                </c:pt>
                <c:pt idx="5">
                  <c:v>Feedback discussion sessions with groups of learners</c:v>
                </c:pt>
                <c:pt idx="6">
                  <c:v>Collecting parental consent for sharing data</c:v>
                </c:pt>
                <c:pt idx="7">
                  <c:v>N/A - My school/college does not participate</c:v>
                </c:pt>
              </c:strCache>
            </c:strRef>
          </c:cat>
          <c:val>
            <c:numRef>
              <c:f>Sheet1!$B$2:$B$10</c:f>
              <c:numCache>
                <c:formatCode>General</c:formatCode>
                <c:ptCount val="9"/>
                <c:pt idx="0">
                  <c:v>0.69</c:v>
                </c:pt>
                <c:pt idx="1">
                  <c:v>0.66</c:v>
                </c:pt>
                <c:pt idx="2">
                  <c:v>0.62</c:v>
                </c:pt>
                <c:pt idx="3">
                  <c:v>0.51</c:v>
                </c:pt>
                <c:pt idx="4">
                  <c:v>0.47</c:v>
                </c:pt>
                <c:pt idx="5">
                  <c:v>0.44</c:v>
                </c:pt>
                <c:pt idx="6">
                  <c:v>0.35</c:v>
                </c:pt>
                <c:pt idx="7">
                  <c:v>0.05</c:v>
                </c:pt>
              </c:numCache>
            </c:numRef>
          </c:val>
          <c:extLst>
            <c:ext xmlns:c16="http://schemas.microsoft.com/office/drawing/2014/chart" uri="{C3380CC4-5D6E-409C-BE32-E72D297353CC}">
              <c16:uniqueId val="{00000000-0A13-4EFD-B775-FEFDA5CAE331}"/>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100" b="0"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774276999890887"/>
          <c:y val="2.9994382682273765E-2"/>
          <c:w val="0.49350334090639797"/>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Limited staff time or resources</c:v>
                </c:pt>
                <c:pt idx="1">
                  <c:v>Learners are not interested in sharing feedback</c:v>
                </c:pt>
                <c:pt idx="2">
                  <c:v>Learners do not wish to consent to data sharing</c:v>
                </c:pt>
                <c:pt idx="3">
                  <c:v>Difficulties collecting the data needed for monitoring/tracking</c:v>
                </c:pt>
                <c:pt idx="4">
                  <c:v>Parents do not wish to consent to data sharing</c:v>
                </c:pt>
                <c:pt idx="5">
                  <c:v>Identifying learners who have accessed targeted outreach</c:v>
                </c:pt>
                <c:pt idx="6">
                  <c:v>Difficulties with the data sharing agreement</c:v>
                </c:pt>
                <c:pt idx="7">
                  <c:v>Lack of clarity around what information is needed from your school/college</c:v>
                </c:pt>
                <c:pt idx="8">
                  <c:v>Other (please specify)</c:v>
                </c:pt>
                <c:pt idx="9">
                  <c:v>N/A – I have not experienced any challenges</c:v>
                </c:pt>
              </c:strCache>
            </c:strRef>
          </c:cat>
          <c:val>
            <c:numRef>
              <c:f>Sheet1!$B$2:$B$11</c:f>
              <c:numCache>
                <c:formatCode>General</c:formatCode>
                <c:ptCount val="10"/>
                <c:pt idx="0">
                  <c:v>0.45</c:v>
                </c:pt>
                <c:pt idx="1">
                  <c:v>0.4</c:v>
                </c:pt>
                <c:pt idx="2">
                  <c:v>0.27</c:v>
                </c:pt>
                <c:pt idx="3">
                  <c:v>0.2</c:v>
                </c:pt>
                <c:pt idx="4">
                  <c:v>0.18</c:v>
                </c:pt>
                <c:pt idx="5">
                  <c:v>0.16</c:v>
                </c:pt>
                <c:pt idx="6">
                  <c:v>0.12</c:v>
                </c:pt>
                <c:pt idx="7">
                  <c:v>0.08</c:v>
                </c:pt>
                <c:pt idx="8">
                  <c:v>0.05</c:v>
                </c:pt>
                <c:pt idx="9">
                  <c:v>0.24</c:v>
                </c:pt>
              </c:numCache>
            </c:numRef>
          </c:val>
          <c:extLst>
            <c:ext xmlns:c16="http://schemas.microsoft.com/office/drawing/2014/chart" uri="{C3380CC4-5D6E-409C-BE32-E72D297353CC}">
              <c16:uniqueId val="{00000000-2835-440A-A2E4-321BCB64CC76}"/>
            </c:ext>
          </c:extLst>
        </c:ser>
        <c:dLbls>
          <c:showLegendKey val="0"/>
          <c:showVal val="0"/>
          <c:showCatName val="0"/>
          <c:showSerName val="0"/>
          <c:showPercent val="0"/>
          <c:showBubbleSize val="0"/>
        </c:dLbls>
        <c:gapWidth val="50"/>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050" b="0"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96647804955931"/>
          <c:y val="3.2884902840059793E-2"/>
          <c:w val="0.51257454034975669"/>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My school/college identifies who is eligible using criteria from my Uni Connect Partnership</c:v>
                </c:pt>
                <c:pt idx="1">
                  <c:v>My Uni Connect partnership provides a list of eligible learners</c:v>
                </c:pt>
                <c:pt idx="2">
                  <c:v>My school/college identifies who is eligible using their own criteria</c:v>
                </c:pt>
                <c:pt idx="3">
                  <c:v>We do not identify which learners are eligible</c:v>
                </c:pt>
              </c:strCache>
            </c:strRef>
          </c:cat>
          <c:val>
            <c:numRef>
              <c:f>Sheet1!$B$2:$B$5</c:f>
              <c:numCache>
                <c:formatCode>General</c:formatCode>
                <c:ptCount val="4"/>
                <c:pt idx="0">
                  <c:v>0.66</c:v>
                </c:pt>
                <c:pt idx="1">
                  <c:v>0.28000000000000003</c:v>
                </c:pt>
                <c:pt idx="2">
                  <c:v>0.05</c:v>
                </c:pt>
                <c:pt idx="3">
                  <c:v>0.02</c:v>
                </c:pt>
              </c:numCache>
            </c:numRef>
          </c:val>
          <c:extLst>
            <c:ext xmlns:c16="http://schemas.microsoft.com/office/drawing/2014/chart" uri="{C3380CC4-5D6E-409C-BE32-E72D297353CC}">
              <c16:uniqueId val="{00000000-B17B-4BDE-8ABB-17E9330365B5}"/>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2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540557424323999"/>
          <c:y val="9.0606800253409617E-3"/>
          <c:w val="0.51257454034975669"/>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a:ln>
              <a:solidFill>
                <a:schemeClr val="accent1"/>
              </a:solidFill>
            </a:ln>
          </c:spPr>
          <c:invertIfNegative val="0"/>
          <c:dLbls>
            <c:numFmt formatCode="0%" sourceLinked="0"/>
            <c:spPr>
              <a:noFill/>
              <a:ln>
                <a:noFill/>
              </a:ln>
              <a:effectLst/>
            </c:spPr>
            <c:txPr>
              <a:bodyPr/>
              <a:lstStyle/>
              <a:p>
                <a:pPr>
                  <a:defRPr sz="16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0-20%</c:v>
                </c:pt>
                <c:pt idx="1">
                  <c:v>21-40%</c:v>
                </c:pt>
                <c:pt idx="2">
                  <c:v>41-60%</c:v>
                </c:pt>
                <c:pt idx="3">
                  <c:v>61-80%</c:v>
                </c:pt>
                <c:pt idx="4">
                  <c:v>81-100%</c:v>
                </c:pt>
              </c:strCache>
            </c:strRef>
          </c:cat>
          <c:val>
            <c:numRef>
              <c:f>Sheet1!$B$2:$B$6</c:f>
              <c:numCache>
                <c:formatCode>0%</c:formatCode>
                <c:ptCount val="5"/>
                <c:pt idx="0">
                  <c:v>0.28000000000000003</c:v>
                </c:pt>
                <c:pt idx="1">
                  <c:v>0.33</c:v>
                </c:pt>
                <c:pt idx="2">
                  <c:v>0.2</c:v>
                </c:pt>
                <c:pt idx="3">
                  <c:v>0.09</c:v>
                </c:pt>
                <c:pt idx="4">
                  <c:v>0.1</c:v>
                </c:pt>
              </c:numCache>
            </c:numRef>
          </c:val>
          <c:extLst>
            <c:ext xmlns:c16="http://schemas.microsoft.com/office/drawing/2014/chart" uri="{C3380CC4-5D6E-409C-BE32-E72D297353CC}">
              <c16:uniqueId val="{00000000-5EE3-460A-983B-27C937C3726F}"/>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600" b="0"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71703904136596"/>
          <c:y val="3.2884902840059793E-2"/>
          <c:w val="0.36837069925974658"/>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Postcode / POLAR quintiles</c:v>
                </c:pt>
                <c:pt idx="1">
                  <c:v>Age of learners</c:v>
                </c:pt>
                <c:pt idx="2">
                  <c:v>Pupil premium</c:v>
                </c:pt>
                <c:pt idx="3">
                  <c:v>Eligibility for free school/college meals</c:v>
                </c:pt>
                <c:pt idx="4">
                  <c:v>Other indicators of disadvantage (e.g. LAC)</c:v>
                </c:pt>
                <c:pt idx="5">
                  <c:v>Attainment (e.g. GCSE results)</c:v>
                </c:pt>
                <c:pt idx="6">
                  <c:v>Other</c:v>
                </c:pt>
                <c:pt idx="7">
                  <c:v>Don’t know</c:v>
                </c:pt>
                <c:pt idx="8">
                  <c:v>We do not use any criteria </c:v>
                </c:pt>
              </c:strCache>
            </c:strRef>
          </c:cat>
          <c:val>
            <c:numRef>
              <c:f>Sheet1!$B$2:$B$10</c:f>
              <c:numCache>
                <c:formatCode>General</c:formatCode>
                <c:ptCount val="9"/>
                <c:pt idx="0">
                  <c:v>0.86</c:v>
                </c:pt>
                <c:pt idx="1">
                  <c:v>0.52</c:v>
                </c:pt>
                <c:pt idx="2">
                  <c:v>0.32</c:v>
                </c:pt>
                <c:pt idx="3">
                  <c:v>0.28000000000000003</c:v>
                </c:pt>
                <c:pt idx="4">
                  <c:v>0.26</c:v>
                </c:pt>
                <c:pt idx="5">
                  <c:v>0.19</c:v>
                </c:pt>
                <c:pt idx="6">
                  <c:v>0.04</c:v>
                </c:pt>
                <c:pt idx="7">
                  <c:v>0.06</c:v>
                </c:pt>
                <c:pt idx="8">
                  <c:v>0.01</c:v>
                </c:pt>
              </c:numCache>
            </c:numRef>
          </c:val>
          <c:extLst>
            <c:ext xmlns:c16="http://schemas.microsoft.com/office/drawing/2014/chart" uri="{C3380CC4-5D6E-409C-BE32-E72D297353CC}">
              <c16:uniqueId val="{00000000-2C78-45A9-AC9B-9A40E09CD1AB}"/>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4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15110140601527E-2"/>
          <c:y val="8.7634171990996199E-2"/>
          <c:w val="0.54862428243311379"/>
          <c:h val="0.80588096904405493"/>
        </c:manualLayout>
      </c:layout>
      <c:doughnutChart>
        <c:varyColors val="1"/>
        <c:ser>
          <c:idx val="0"/>
          <c:order val="0"/>
          <c:tx>
            <c:strRef>
              <c:f>Feuil1!$B$1</c:f>
              <c:strCache>
                <c:ptCount val="1"/>
                <c:pt idx="0">
                  <c:v>Ventes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80C-4104-99B2-1FCBE698F380}"/>
              </c:ext>
            </c:extLst>
          </c:dPt>
          <c:dPt>
            <c:idx val="1"/>
            <c:bubble3D val="0"/>
            <c:spPr>
              <a:solidFill>
                <a:schemeClr val="tx2"/>
              </a:solidFill>
              <a:ln w="19050">
                <a:noFill/>
              </a:ln>
              <a:effectLst/>
            </c:spPr>
            <c:extLst>
              <c:ext xmlns:c16="http://schemas.microsoft.com/office/drawing/2014/chart" uri="{C3380CC4-5D6E-409C-BE32-E72D297353CC}">
                <c16:uniqueId val="{00000003-F80C-4104-99B2-1FCBE698F380}"/>
              </c:ext>
            </c:extLst>
          </c:dPt>
          <c:dPt>
            <c:idx val="2"/>
            <c:bubble3D val="0"/>
            <c:spPr>
              <a:solidFill>
                <a:schemeClr val="accent2"/>
              </a:solidFill>
              <a:ln w="19050">
                <a:noFill/>
              </a:ln>
              <a:effectLst/>
            </c:spPr>
            <c:extLst>
              <c:ext xmlns:c16="http://schemas.microsoft.com/office/drawing/2014/chart" uri="{C3380CC4-5D6E-409C-BE32-E72D297353CC}">
                <c16:uniqueId val="{00000005-F80C-4104-99B2-1FCBE698F380}"/>
              </c:ext>
            </c:extLst>
          </c:dPt>
          <c:dPt>
            <c:idx val="3"/>
            <c:bubble3D val="0"/>
            <c:spPr>
              <a:solidFill>
                <a:schemeClr val="accent3"/>
              </a:solidFill>
              <a:ln w="19050">
                <a:noFill/>
              </a:ln>
              <a:effectLst/>
            </c:spPr>
            <c:extLst>
              <c:ext xmlns:c16="http://schemas.microsoft.com/office/drawing/2014/chart" uri="{C3380CC4-5D6E-409C-BE32-E72D297353CC}">
                <c16:uniqueId val="{00000007-F80C-4104-99B2-1FCBE698F380}"/>
              </c:ext>
            </c:extLst>
          </c:dPt>
          <c:dPt>
            <c:idx val="4"/>
            <c:bubble3D val="0"/>
            <c:spPr>
              <a:solidFill>
                <a:schemeClr val="tx2">
                  <a:lumMod val="40000"/>
                  <a:lumOff val="60000"/>
                </a:schemeClr>
              </a:solidFill>
              <a:ln w="19050">
                <a:noFill/>
              </a:ln>
              <a:effectLst/>
            </c:spPr>
            <c:extLst>
              <c:ext xmlns:c16="http://schemas.microsoft.com/office/drawing/2014/chart" uri="{C3380CC4-5D6E-409C-BE32-E72D297353CC}">
                <c16:uniqueId val="{00000009-F80C-4104-99B2-1FCBE698F380}"/>
              </c:ext>
            </c:extLst>
          </c:dPt>
          <c:dPt>
            <c:idx val="5"/>
            <c:bubble3D val="0"/>
            <c:spPr>
              <a:solidFill>
                <a:srgbClr val="878787"/>
              </a:solidFill>
              <a:ln w="19050">
                <a:noFill/>
              </a:ln>
              <a:effectLst/>
            </c:spPr>
            <c:extLst>
              <c:ext xmlns:c16="http://schemas.microsoft.com/office/drawing/2014/chart" uri="{C3380CC4-5D6E-409C-BE32-E72D297353CC}">
                <c16:uniqueId val="{0000000B-F80C-4104-99B2-1FCBE698F380}"/>
              </c:ext>
            </c:extLst>
          </c:dPt>
          <c:dLbls>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F80C-4104-99B2-1FCBE698F38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Feuil1!$A$2:$A$7</c:f>
              <c:strCache>
                <c:ptCount val="6"/>
                <c:pt idx="0">
                  <c:v>Strongly agree</c:v>
                </c:pt>
                <c:pt idx="1">
                  <c:v>Slightly agree</c:v>
                </c:pt>
                <c:pt idx="2">
                  <c:v>Neither agree nor disagree</c:v>
                </c:pt>
                <c:pt idx="3">
                  <c:v>Slightly disagree</c:v>
                </c:pt>
                <c:pt idx="4">
                  <c:v>Strongly disagree</c:v>
                </c:pt>
                <c:pt idx="5">
                  <c:v>Don’t know</c:v>
                </c:pt>
              </c:strCache>
            </c:strRef>
          </c:cat>
          <c:val>
            <c:numRef>
              <c:f>Feuil1!$B$2:$B$7</c:f>
              <c:numCache>
                <c:formatCode>0%</c:formatCode>
                <c:ptCount val="6"/>
                <c:pt idx="0">
                  <c:v>0.23</c:v>
                </c:pt>
                <c:pt idx="1">
                  <c:v>0.39</c:v>
                </c:pt>
                <c:pt idx="2">
                  <c:v>0.13</c:v>
                </c:pt>
                <c:pt idx="3">
                  <c:v>0.15</c:v>
                </c:pt>
                <c:pt idx="4">
                  <c:v>0.04</c:v>
                </c:pt>
                <c:pt idx="5">
                  <c:v>0.06</c:v>
                </c:pt>
              </c:numCache>
            </c:numRef>
          </c:val>
          <c:extLst>
            <c:ext xmlns:c16="http://schemas.microsoft.com/office/drawing/2014/chart" uri="{C3380CC4-5D6E-409C-BE32-E72D297353CC}">
              <c16:uniqueId val="{0000000C-F80C-4104-99B2-1FCBE698F380}"/>
            </c:ext>
          </c:extLst>
        </c:ser>
        <c:dLbls>
          <c:showLegendKey val="0"/>
          <c:showVal val="1"/>
          <c:showCatName val="0"/>
          <c:showSerName val="0"/>
          <c:showPercent val="0"/>
          <c:showBubbleSize val="0"/>
          <c:showLeaderLines val="1"/>
        </c:dLbls>
        <c:firstSliceAng val="0"/>
        <c:holeSize val="63"/>
      </c:doughnutChart>
      <c:spPr>
        <a:noFill/>
        <a:ln>
          <a:noFill/>
        </a:ln>
        <a:effectLst/>
      </c:spPr>
    </c:plotArea>
    <c:legend>
      <c:legendPos val="r"/>
      <c:layout>
        <c:manualLayout>
          <c:xMode val="edge"/>
          <c:yMode val="edge"/>
          <c:x val="0.67166675203866644"/>
          <c:y val="1.7568988715175704E-2"/>
          <c:w val="0.3155328756263393"/>
          <c:h val="0.9754034157987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15110140601527E-2"/>
          <c:y val="8.7634171990996199E-2"/>
          <c:w val="0.54862428243311379"/>
          <c:h val="0.80588096904405493"/>
        </c:manualLayout>
      </c:layout>
      <c:doughnutChart>
        <c:varyColors val="1"/>
        <c:ser>
          <c:idx val="0"/>
          <c:order val="0"/>
          <c:tx>
            <c:strRef>
              <c:f>Feuil1!$B$1</c:f>
              <c:strCache>
                <c:ptCount val="1"/>
                <c:pt idx="0">
                  <c:v>Ventes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F6A2-491B-95B7-582BEE526CDE}"/>
              </c:ext>
            </c:extLst>
          </c:dPt>
          <c:dPt>
            <c:idx val="1"/>
            <c:bubble3D val="0"/>
            <c:spPr>
              <a:solidFill>
                <a:schemeClr val="tx2"/>
              </a:solidFill>
              <a:ln w="19050">
                <a:noFill/>
              </a:ln>
              <a:effectLst/>
            </c:spPr>
            <c:extLst>
              <c:ext xmlns:c16="http://schemas.microsoft.com/office/drawing/2014/chart" uri="{C3380CC4-5D6E-409C-BE32-E72D297353CC}">
                <c16:uniqueId val="{00000003-F6A2-491B-95B7-582BEE526CDE}"/>
              </c:ext>
            </c:extLst>
          </c:dPt>
          <c:dPt>
            <c:idx val="2"/>
            <c:bubble3D val="0"/>
            <c:spPr>
              <a:solidFill>
                <a:schemeClr val="accent2"/>
              </a:solidFill>
              <a:ln w="19050">
                <a:noFill/>
              </a:ln>
              <a:effectLst/>
            </c:spPr>
            <c:extLst>
              <c:ext xmlns:c16="http://schemas.microsoft.com/office/drawing/2014/chart" uri="{C3380CC4-5D6E-409C-BE32-E72D297353CC}">
                <c16:uniqueId val="{00000005-F6A2-491B-95B7-582BEE526CDE}"/>
              </c:ext>
            </c:extLst>
          </c:dPt>
          <c:dPt>
            <c:idx val="3"/>
            <c:bubble3D val="0"/>
            <c:spPr>
              <a:solidFill>
                <a:schemeClr val="accent3"/>
              </a:solidFill>
              <a:ln w="19050">
                <a:noFill/>
              </a:ln>
              <a:effectLst/>
            </c:spPr>
            <c:extLst>
              <c:ext xmlns:c16="http://schemas.microsoft.com/office/drawing/2014/chart" uri="{C3380CC4-5D6E-409C-BE32-E72D297353CC}">
                <c16:uniqueId val="{00000007-F6A2-491B-95B7-582BEE526CDE}"/>
              </c:ext>
            </c:extLst>
          </c:dPt>
          <c:dPt>
            <c:idx val="4"/>
            <c:bubble3D val="0"/>
            <c:spPr>
              <a:solidFill>
                <a:srgbClr val="878787"/>
              </a:solidFill>
              <a:ln w="19050">
                <a:noFill/>
              </a:ln>
              <a:effectLst/>
            </c:spPr>
            <c:extLst>
              <c:ext xmlns:c16="http://schemas.microsoft.com/office/drawing/2014/chart" uri="{C3380CC4-5D6E-409C-BE32-E72D297353CC}">
                <c16:uniqueId val="{00000009-F6A2-491B-95B7-582BEE526CDE}"/>
              </c:ext>
            </c:extLst>
          </c:dPt>
          <c:dLbls>
            <c:dLbl>
              <c:idx val="3"/>
              <c:layout>
                <c:manualLayout>
                  <c:x val="-6.6419456124022034E-3"/>
                  <c:y val="-3.8651775173386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A2-491B-95B7-582BEE526CD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Very effective</c:v>
                </c:pt>
                <c:pt idx="1">
                  <c:v>Somewhat effective</c:v>
                </c:pt>
                <c:pt idx="2">
                  <c:v>Somewhat ineffective</c:v>
                </c:pt>
                <c:pt idx="3">
                  <c:v>Very ineffective</c:v>
                </c:pt>
                <c:pt idx="4">
                  <c:v>Don’t know</c:v>
                </c:pt>
              </c:strCache>
            </c:strRef>
          </c:cat>
          <c:val>
            <c:numRef>
              <c:f>Feuil1!$B$2:$B$6</c:f>
              <c:numCache>
                <c:formatCode>0%</c:formatCode>
                <c:ptCount val="5"/>
                <c:pt idx="0">
                  <c:v>0.5</c:v>
                </c:pt>
                <c:pt idx="1">
                  <c:v>0.4</c:v>
                </c:pt>
                <c:pt idx="2">
                  <c:v>0.03</c:v>
                </c:pt>
                <c:pt idx="3">
                  <c:v>0.01</c:v>
                </c:pt>
                <c:pt idx="4">
                  <c:v>0.05</c:v>
                </c:pt>
              </c:numCache>
            </c:numRef>
          </c:val>
          <c:extLst>
            <c:ext xmlns:c16="http://schemas.microsoft.com/office/drawing/2014/chart" uri="{C3380CC4-5D6E-409C-BE32-E72D297353CC}">
              <c16:uniqueId val="{0000000A-F6A2-491B-95B7-582BEE526CDE}"/>
            </c:ext>
          </c:extLst>
        </c:ser>
        <c:dLbls>
          <c:showLegendKey val="0"/>
          <c:showVal val="1"/>
          <c:showCatName val="0"/>
          <c:showSerName val="0"/>
          <c:showPercent val="0"/>
          <c:showBubbleSize val="0"/>
          <c:showLeaderLines val="1"/>
        </c:dLbls>
        <c:firstSliceAng val="0"/>
        <c:holeSize val="63"/>
      </c:doughnutChart>
      <c:spPr>
        <a:noFill/>
        <a:ln>
          <a:noFill/>
        </a:ln>
        <a:effectLst/>
      </c:spPr>
    </c:plotArea>
    <c:legend>
      <c:legendPos val="r"/>
      <c:layout>
        <c:manualLayout>
          <c:xMode val="edge"/>
          <c:yMode val="edge"/>
          <c:x val="0.59411957665891091"/>
          <c:y val="0"/>
          <c:w val="0.40385049203106094"/>
          <c:h val="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59470902191533"/>
          <c:y val="3.0309749585491937E-2"/>
          <c:w val="0.74640529097808461"/>
          <c:h val="0.86365125519680941"/>
        </c:manualLayout>
      </c:layout>
      <c:barChart>
        <c:barDir val="bar"/>
        <c:grouping val="percentStacked"/>
        <c:varyColors val="0"/>
        <c:ser>
          <c:idx val="0"/>
          <c:order val="0"/>
          <c:tx>
            <c:strRef>
              <c:f>Sheet1!$B$1</c:f>
              <c:strCache>
                <c:ptCount val="1"/>
                <c:pt idx="0">
                  <c:v>Strongly support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Younger Beneficiaries</c:v>
                </c:pt>
                <c:pt idx="1">
                  <c:v>More parents/carers</c:v>
                </c:pt>
                <c:pt idx="2">
                  <c:v>Other learners from disadvantaged backgrounds</c:v>
                </c:pt>
              </c:strCache>
            </c:strRef>
          </c:cat>
          <c:val>
            <c:numRef>
              <c:f>Sheet1!$B$2:$B$4</c:f>
              <c:numCache>
                <c:formatCode>0%</c:formatCode>
                <c:ptCount val="3"/>
                <c:pt idx="0">
                  <c:v>0.53</c:v>
                </c:pt>
                <c:pt idx="1">
                  <c:v>0.57999999999999996</c:v>
                </c:pt>
                <c:pt idx="2">
                  <c:v>0.84</c:v>
                </c:pt>
              </c:numCache>
            </c:numRef>
          </c:val>
          <c:extLst>
            <c:ext xmlns:c16="http://schemas.microsoft.com/office/drawing/2014/chart" uri="{C3380CC4-5D6E-409C-BE32-E72D297353CC}">
              <c16:uniqueId val="{00000000-446E-4EB0-831A-4E1AFB68CF7E}"/>
            </c:ext>
          </c:extLst>
        </c:ser>
        <c:ser>
          <c:idx val="1"/>
          <c:order val="1"/>
          <c:tx>
            <c:strRef>
              <c:f>Sheet1!$C$1</c:f>
              <c:strCache>
                <c:ptCount val="1"/>
                <c:pt idx="0">
                  <c:v>Slightly support</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Younger Beneficiaries</c:v>
                </c:pt>
                <c:pt idx="1">
                  <c:v>More parents/carers</c:v>
                </c:pt>
                <c:pt idx="2">
                  <c:v>Other learners from disadvantaged backgrounds</c:v>
                </c:pt>
              </c:strCache>
            </c:strRef>
          </c:cat>
          <c:val>
            <c:numRef>
              <c:f>Sheet1!$C$2:$C$4</c:f>
              <c:numCache>
                <c:formatCode>0%</c:formatCode>
                <c:ptCount val="3"/>
                <c:pt idx="0">
                  <c:v>0.27</c:v>
                </c:pt>
                <c:pt idx="1">
                  <c:v>0.28000000000000003</c:v>
                </c:pt>
                <c:pt idx="2">
                  <c:v>0.11</c:v>
                </c:pt>
              </c:numCache>
            </c:numRef>
          </c:val>
          <c:extLst>
            <c:ext xmlns:c16="http://schemas.microsoft.com/office/drawing/2014/chart" uri="{C3380CC4-5D6E-409C-BE32-E72D297353CC}">
              <c16:uniqueId val="{00000001-446E-4EB0-831A-4E1AFB68CF7E}"/>
            </c:ext>
          </c:extLst>
        </c:ser>
        <c:ser>
          <c:idx val="2"/>
          <c:order val="2"/>
          <c:tx>
            <c:strRef>
              <c:f>Sheet1!$D$1</c:f>
              <c:strCache>
                <c:ptCount val="1"/>
                <c:pt idx="0">
                  <c:v>Neither support nor oppose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Younger Beneficiaries</c:v>
                </c:pt>
                <c:pt idx="1">
                  <c:v>More parents/carers</c:v>
                </c:pt>
                <c:pt idx="2">
                  <c:v>Other learners from disadvantaged backgrounds</c:v>
                </c:pt>
              </c:strCache>
            </c:strRef>
          </c:cat>
          <c:val>
            <c:numRef>
              <c:f>Sheet1!$D$2:$D$4</c:f>
              <c:numCache>
                <c:formatCode>0%</c:formatCode>
                <c:ptCount val="3"/>
                <c:pt idx="0">
                  <c:v>0.13</c:v>
                </c:pt>
                <c:pt idx="1">
                  <c:v>0.11</c:v>
                </c:pt>
                <c:pt idx="2">
                  <c:v>0.03</c:v>
                </c:pt>
              </c:numCache>
            </c:numRef>
          </c:val>
          <c:extLst>
            <c:ext xmlns:c16="http://schemas.microsoft.com/office/drawing/2014/chart" uri="{C3380CC4-5D6E-409C-BE32-E72D297353CC}">
              <c16:uniqueId val="{00000002-446E-4EB0-831A-4E1AFB68CF7E}"/>
            </c:ext>
          </c:extLst>
        </c:ser>
        <c:ser>
          <c:idx val="3"/>
          <c:order val="3"/>
          <c:tx>
            <c:strRef>
              <c:f>Sheet1!$E$1</c:f>
              <c:strCache>
                <c:ptCount val="1"/>
                <c:pt idx="0">
                  <c:v>Slightly oppose</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5A9F-40CA-9F30-BADF735B2C88}"/>
                </c:ext>
              </c:extLst>
            </c:dLbl>
            <c:dLbl>
              <c:idx val="2"/>
              <c:delete val="1"/>
              <c:extLst>
                <c:ext xmlns:c15="http://schemas.microsoft.com/office/drawing/2012/chart" uri="{CE6537A1-D6FC-4f65-9D91-7224C49458BB}"/>
                <c:ext xmlns:c16="http://schemas.microsoft.com/office/drawing/2014/chart" uri="{C3380CC4-5D6E-409C-BE32-E72D297353CC}">
                  <c16:uniqueId val="{00000000-94D3-4DB1-90B6-BFE0470FF539}"/>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Younger Beneficiaries</c:v>
                </c:pt>
                <c:pt idx="1">
                  <c:v>More parents/carers</c:v>
                </c:pt>
                <c:pt idx="2">
                  <c:v>Other learners from disadvantaged backgrounds</c:v>
                </c:pt>
              </c:strCache>
            </c:strRef>
          </c:cat>
          <c:val>
            <c:numRef>
              <c:f>Sheet1!$E$2:$E$4</c:f>
              <c:numCache>
                <c:formatCode>0%</c:formatCode>
                <c:ptCount val="3"/>
                <c:pt idx="0">
                  <c:v>0.04</c:v>
                </c:pt>
                <c:pt idx="1">
                  <c:v>0.01</c:v>
                </c:pt>
                <c:pt idx="2">
                  <c:v>0</c:v>
                </c:pt>
              </c:numCache>
            </c:numRef>
          </c:val>
          <c:extLst>
            <c:ext xmlns:c16="http://schemas.microsoft.com/office/drawing/2014/chart" uri="{C3380CC4-5D6E-409C-BE32-E72D297353CC}">
              <c16:uniqueId val="{00000003-446E-4EB0-831A-4E1AFB68CF7E}"/>
            </c:ext>
          </c:extLst>
        </c:ser>
        <c:ser>
          <c:idx val="4"/>
          <c:order val="4"/>
          <c:tx>
            <c:strRef>
              <c:f>Sheet1!$F$1</c:f>
              <c:strCache>
                <c:ptCount val="1"/>
                <c:pt idx="0">
                  <c:v>Strongly oppose</c:v>
                </c:pt>
              </c:strCache>
            </c:strRef>
          </c:tx>
          <c:spPr>
            <a:solidFill>
              <a:schemeClr val="accent5"/>
            </a:solidFill>
            <a:ln>
              <a:noFill/>
            </a:ln>
            <a:effectLst/>
          </c:spPr>
          <c:invertIfNegative val="0"/>
          <c:dLbls>
            <c:delete val="1"/>
          </c:dLbls>
          <c:cat>
            <c:strRef>
              <c:f>Sheet1!$A$2:$A$4</c:f>
              <c:strCache>
                <c:ptCount val="3"/>
                <c:pt idx="0">
                  <c:v>Younger Beneficiaries</c:v>
                </c:pt>
                <c:pt idx="1">
                  <c:v>More parents/carers</c:v>
                </c:pt>
                <c:pt idx="2">
                  <c:v>Other learners from disadvantaged backgrounds</c:v>
                </c:pt>
              </c:strCache>
            </c:strRef>
          </c:cat>
          <c:val>
            <c:numRef>
              <c:f>Sheet1!$F$2:$F$4</c:f>
              <c:numCache>
                <c:formatCode>0%</c:formatCode>
                <c:ptCount val="3"/>
                <c:pt idx="0">
                  <c:v>0</c:v>
                </c:pt>
                <c:pt idx="1">
                  <c:v>0</c:v>
                </c:pt>
                <c:pt idx="2">
                  <c:v>0</c:v>
                </c:pt>
              </c:numCache>
            </c:numRef>
          </c:val>
          <c:extLst>
            <c:ext xmlns:c16="http://schemas.microsoft.com/office/drawing/2014/chart" uri="{C3380CC4-5D6E-409C-BE32-E72D297353CC}">
              <c16:uniqueId val="{00000004-446E-4EB0-831A-4E1AFB68CF7E}"/>
            </c:ext>
          </c:extLst>
        </c:ser>
        <c:ser>
          <c:idx val="5"/>
          <c:order val="5"/>
          <c:tx>
            <c:strRef>
              <c:f>Sheet1!$G$1</c:f>
              <c:strCache>
                <c:ptCount val="1"/>
                <c:pt idx="0">
                  <c:v>Don't know</c:v>
                </c:pt>
              </c:strCache>
            </c:strRef>
          </c:tx>
          <c:spPr>
            <a:solidFill>
              <a:srgbClr val="87878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A9F-40CA-9F30-BADF735B2C88}"/>
                </c:ext>
              </c:extLst>
            </c:dLbl>
            <c:dLbl>
              <c:idx val="2"/>
              <c:delete val="1"/>
              <c:extLst>
                <c:ext xmlns:c15="http://schemas.microsoft.com/office/drawing/2012/chart" uri="{CE6537A1-D6FC-4f65-9D91-7224C49458BB}"/>
                <c:ext xmlns:c16="http://schemas.microsoft.com/office/drawing/2014/chart" uri="{C3380CC4-5D6E-409C-BE32-E72D297353CC}">
                  <c16:uniqueId val="{00000001-94D3-4DB1-90B6-BFE0470FF539}"/>
                </c:ext>
              </c:extLst>
            </c:dLbl>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Younger Beneficiaries</c:v>
                </c:pt>
                <c:pt idx="1">
                  <c:v>More parents/carers</c:v>
                </c:pt>
                <c:pt idx="2">
                  <c:v>Other learners from disadvantaged backgrounds</c:v>
                </c:pt>
              </c:strCache>
            </c:strRef>
          </c:cat>
          <c:val>
            <c:numRef>
              <c:f>Sheet1!$G$2:$G$4</c:f>
              <c:numCache>
                <c:formatCode>0%</c:formatCode>
                <c:ptCount val="3"/>
                <c:pt idx="0">
                  <c:v>0.04</c:v>
                </c:pt>
                <c:pt idx="1">
                  <c:v>0.01</c:v>
                </c:pt>
                <c:pt idx="2">
                  <c:v>0.01</c:v>
                </c:pt>
              </c:numCache>
            </c:numRef>
          </c:val>
          <c:extLst>
            <c:ext xmlns:c16="http://schemas.microsoft.com/office/drawing/2014/chart" uri="{C3380CC4-5D6E-409C-BE32-E72D297353CC}">
              <c16:uniqueId val="{00000005-446E-4EB0-831A-4E1AFB68CF7E}"/>
            </c:ext>
          </c:extLst>
        </c:ser>
        <c:dLbls>
          <c:dLblPos val="ctr"/>
          <c:showLegendKey val="0"/>
          <c:showVal val="1"/>
          <c:showCatName val="0"/>
          <c:showSerName val="0"/>
          <c:showPercent val="0"/>
          <c:showBubbleSize val="0"/>
        </c:dLbls>
        <c:gapWidth val="50"/>
        <c:overlap val="100"/>
        <c:axId val="909010160"/>
        <c:axId val="574351312"/>
      </c:barChart>
      <c:catAx>
        <c:axId val="909010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574351312"/>
        <c:crosses val="autoZero"/>
        <c:auto val="1"/>
        <c:lblAlgn val="ctr"/>
        <c:lblOffset val="100"/>
        <c:noMultiLvlLbl val="0"/>
      </c:catAx>
      <c:valAx>
        <c:axId val="574351312"/>
        <c:scaling>
          <c:orientation val="minMax"/>
        </c:scaling>
        <c:delete val="1"/>
        <c:axPos val="b"/>
        <c:numFmt formatCode="0%" sourceLinked="1"/>
        <c:majorTickMark val="none"/>
        <c:minorTickMark val="none"/>
        <c:tickLblPos val="nextTo"/>
        <c:crossAx val="909010160"/>
        <c:crosses val="autoZero"/>
        <c:crossBetween val="between"/>
      </c:valAx>
      <c:spPr>
        <a:noFill/>
        <a:ln>
          <a:noFill/>
        </a:ln>
        <a:effectLst/>
      </c:spPr>
    </c:plotArea>
    <c:legend>
      <c:legendPos val="b"/>
      <c:layout>
        <c:manualLayout>
          <c:xMode val="edge"/>
          <c:yMode val="edge"/>
          <c:x val="1.1306578492963452E-2"/>
          <c:y val="0.86923825501301866"/>
          <c:w val="0.96635586524904993"/>
          <c:h val="0.1140930135475125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019322037184733"/>
          <c:y val="3.8713260012069782E-2"/>
          <c:w val="0.48980677962815272"/>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050"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Pupil premium / free school meals / bursary</c:v>
                </c:pt>
                <c:pt idx="1">
                  <c:v>Wider postcode / those not in a particular postcode / non Uni Connect areas</c:v>
                </c:pt>
                <c:pt idx="2">
                  <c:v>All students / learners / everyone</c:v>
                </c:pt>
                <c:pt idx="3">
                  <c:v>Looked after children / in care / care leavers</c:v>
                </c:pt>
                <c:pt idx="4">
                  <c:v>Demotivated / disaffected / disengaged / underachieving students</c:v>
                </c:pt>
                <c:pt idx="5">
                  <c:v>Young carers</c:v>
                </c:pt>
                <c:pt idx="6">
                  <c:v>First generation to go to university / HE</c:v>
                </c:pt>
                <c:pt idx="7">
                  <c:v>Younger students / Years 7, 8 or 9</c:v>
                </c:pt>
                <c:pt idx="8">
                  <c:v>Students from low income households / deprivation / poverty</c:v>
                </c:pt>
                <c:pt idx="9">
                  <c:v>Students that the school / teachers identify / think would benefit from support</c:v>
                </c:pt>
              </c:strCache>
            </c:strRef>
          </c:cat>
          <c:val>
            <c:numRef>
              <c:f>Sheet1!$B$2:$B$11</c:f>
              <c:numCache>
                <c:formatCode>General</c:formatCode>
                <c:ptCount val="10"/>
                <c:pt idx="0">
                  <c:v>0.18</c:v>
                </c:pt>
                <c:pt idx="1">
                  <c:v>0.14000000000000001</c:v>
                </c:pt>
                <c:pt idx="2">
                  <c:v>0.13</c:v>
                </c:pt>
                <c:pt idx="3">
                  <c:v>0.1</c:v>
                </c:pt>
                <c:pt idx="4">
                  <c:v>0.09</c:v>
                </c:pt>
                <c:pt idx="5">
                  <c:v>0.09</c:v>
                </c:pt>
                <c:pt idx="6">
                  <c:v>7.0000000000000007E-2</c:v>
                </c:pt>
                <c:pt idx="7">
                  <c:v>7.0000000000000007E-2</c:v>
                </c:pt>
                <c:pt idx="8">
                  <c:v>0.06</c:v>
                </c:pt>
                <c:pt idx="9">
                  <c:v>0.06</c:v>
                </c:pt>
              </c:numCache>
            </c:numRef>
          </c:val>
          <c:extLst>
            <c:ext xmlns:c16="http://schemas.microsoft.com/office/drawing/2014/chart" uri="{C3380CC4-5D6E-409C-BE32-E72D297353CC}">
              <c16:uniqueId val="{00000000-5FEB-4149-BBCE-58720B4CF8B8}"/>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1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683125509533613"/>
          <c:y val="3.2884902840059793E-2"/>
          <c:w val="0.4387098982710837"/>
          <c:h val="0.93423019431988041"/>
        </c:manualLayout>
      </c:layout>
      <c:barChart>
        <c:barDir val="bar"/>
        <c:grouping val="clustered"/>
        <c:varyColors val="0"/>
        <c:ser>
          <c:idx val="0"/>
          <c:order val="0"/>
          <c:tx>
            <c:strRef>
              <c:f>Sheet1!$B$1</c:f>
              <c:strCache>
                <c:ptCount val="1"/>
                <c:pt idx="0">
                  <c:v>Series 1</c:v>
                </c:pt>
              </c:strCache>
            </c:strRef>
          </c:tx>
          <c:spPr>
            <a:solidFill>
              <a:schemeClr val="tx2">
                <a:lumMod val="40000"/>
                <a:lumOff val="60000"/>
              </a:schemeClr>
            </a:solidFill>
          </c:spPr>
          <c:invertIfNegative val="0"/>
          <c:dLbls>
            <c:numFmt formatCode="0%" sourceLinked="0"/>
            <c:spPr>
              <a:noFill/>
              <a:ln>
                <a:noFill/>
              </a:ln>
              <a:effectLst/>
            </c:spPr>
            <c:txPr>
              <a:bodyPr/>
              <a:lstStyle/>
              <a:p>
                <a:pPr>
                  <a:defRPr sz="14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Level of support provided</c:v>
                </c:pt>
                <c:pt idx="1">
                  <c:v>Range of activities on offer</c:v>
                </c:pt>
                <c:pt idx="2">
                  <c:v>Quality of the activities on offer</c:v>
                </c:pt>
                <c:pt idx="3">
                  <c:v>Communications from my partnership</c:v>
                </c:pt>
                <c:pt idx="4">
                  <c:v>Impartial information &amp; advice</c:v>
                </c:pt>
                <c:pt idx="5">
                  <c:v>Targeting of learners from year 9 onwards</c:v>
                </c:pt>
                <c:pt idx="6">
                  <c:v>Sustained &amp; progressive approach</c:v>
                </c:pt>
                <c:pt idx="7">
                  <c:v>Links to the wider sector</c:v>
                </c:pt>
              </c:strCache>
            </c:strRef>
          </c:cat>
          <c:val>
            <c:numRef>
              <c:f>Sheet1!$B$2:$B$9</c:f>
              <c:numCache>
                <c:formatCode>General</c:formatCode>
                <c:ptCount val="8"/>
                <c:pt idx="0">
                  <c:v>0.75</c:v>
                </c:pt>
                <c:pt idx="1">
                  <c:v>0.73</c:v>
                </c:pt>
                <c:pt idx="2">
                  <c:v>0.65</c:v>
                </c:pt>
                <c:pt idx="3">
                  <c:v>0.54</c:v>
                </c:pt>
                <c:pt idx="4">
                  <c:v>0.5</c:v>
                </c:pt>
                <c:pt idx="5">
                  <c:v>0.47</c:v>
                </c:pt>
                <c:pt idx="6">
                  <c:v>0.44</c:v>
                </c:pt>
                <c:pt idx="7">
                  <c:v>0.34</c:v>
                </c:pt>
              </c:numCache>
            </c:numRef>
          </c:val>
          <c:extLst>
            <c:ext xmlns:c16="http://schemas.microsoft.com/office/drawing/2014/chart" uri="{C3380CC4-5D6E-409C-BE32-E72D297353CC}">
              <c16:uniqueId val="{00000000-D756-4782-94BC-E6BB7DBA0767}"/>
            </c:ext>
          </c:extLst>
        </c:ser>
        <c:dLbls>
          <c:showLegendKey val="0"/>
          <c:showVal val="0"/>
          <c:showCatName val="0"/>
          <c:showSerName val="0"/>
          <c:showPercent val="0"/>
          <c:showBubbleSize val="0"/>
        </c:dLbls>
        <c:gapWidth val="5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200" b="0" baseline="0">
                <a:solidFill>
                  <a:schemeClr val="bg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82038407685721"/>
          <c:y val="4.9746098274264537E-2"/>
          <c:w val="0.53906595819936487"/>
          <c:h val="0.85547659205852833"/>
        </c:manualLayout>
      </c:layout>
      <c:doughnutChart>
        <c:varyColors val="1"/>
        <c:ser>
          <c:idx val="0"/>
          <c:order val="0"/>
          <c:tx>
            <c:strRef>
              <c:f>Feuil1!$B$1</c:f>
              <c:strCache>
                <c:ptCount val="1"/>
                <c:pt idx="0">
                  <c:v>Ventes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5E7-46FD-BF4C-A37D4ECEB94E}"/>
              </c:ext>
            </c:extLst>
          </c:dPt>
          <c:dPt>
            <c:idx val="1"/>
            <c:bubble3D val="0"/>
            <c:spPr>
              <a:solidFill>
                <a:schemeClr val="tx2"/>
              </a:solidFill>
              <a:ln w="19050">
                <a:noFill/>
              </a:ln>
              <a:effectLst/>
            </c:spPr>
            <c:extLst>
              <c:ext xmlns:c16="http://schemas.microsoft.com/office/drawing/2014/chart" uri="{C3380CC4-5D6E-409C-BE32-E72D297353CC}">
                <c16:uniqueId val="{00000003-15E7-46FD-BF4C-A37D4ECEB94E}"/>
              </c:ext>
            </c:extLst>
          </c:dPt>
          <c:dPt>
            <c:idx val="2"/>
            <c:bubble3D val="0"/>
            <c:spPr>
              <a:solidFill>
                <a:schemeClr val="accent5"/>
              </a:solidFill>
              <a:ln w="19050">
                <a:noFill/>
              </a:ln>
              <a:effectLst/>
            </c:spPr>
            <c:extLst>
              <c:ext xmlns:c16="http://schemas.microsoft.com/office/drawing/2014/chart" uri="{C3380CC4-5D6E-409C-BE32-E72D297353CC}">
                <c16:uniqueId val="{00000005-15E7-46FD-BF4C-A37D4ECEB94E}"/>
              </c:ext>
            </c:extLst>
          </c:dPt>
          <c:dPt>
            <c:idx val="3"/>
            <c:bubble3D val="0"/>
            <c:spPr>
              <a:solidFill>
                <a:schemeClr val="accent2"/>
              </a:solidFill>
              <a:ln w="19050">
                <a:noFill/>
              </a:ln>
              <a:effectLst/>
            </c:spPr>
            <c:extLst>
              <c:ext xmlns:c16="http://schemas.microsoft.com/office/drawing/2014/chart" uri="{C3380CC4-5D6E-409C-BE32-E72D297353CC}">
                <c16:uniqueId val="{00000007-15E7-46FD-BF4C-A37D4ECEB94E}"/>
              </c:ext>
            </c:extLst>
          </c:dPt>
          <c:dPt>
            <c:idx val="4"/>
            <c:bubble3D val="0"/>
            <c:spPr>
              <a:solidFill>
                <a:schemeClr val="bg1">
                  <a:lumMod val="65000"/>
                </a:schemeClr>
              </a:solidFill>
              <a:ln w="19050">
                <a:noFill/>
              </a:ln>
              <a:effectLst/>
            </c:spPr>
            <c:extLst>
              <c:ext xmlns:c16="http://schemas.microsoft.com/office/drawing/2014/chart" uri="{C3380CC4-5D6E-409C-BE32-E72D297353CC}">
                <c16:uniqueId val="{00000009-15E7-46FD-BF4C-A37D4ECEB94E}"/>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5E7-46FD-BF4C-A37D4ECEB94E}"/>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5E7-46FD-BF4C-A37D4ECEB94E}"/>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15E7-46FD-BF4C-A37D4ECEB94E}"/>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15E7-46FD-BF4C-A37D4ECEB9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Yes, very different</c:v>
                </c:pt>
                <c:pt idx="1">
                  <c:v>Yes, somewhat different</c:v>
                </c:pt>
                <c:pt idx="2">
                  <c:v>No, the offer is not different</c:v>
                </c:pt>
                <c:pt idx="3">
                  <c:v>Not applicable – no other outreach provision in my area</c:v>
                </c:pt>
                <c:pt idx="4">
                  <c:v>Don’t know</c:v>
                </c:pt>
              </c:strCache>
            </c:strRef>
          </c:cat>
          <c:val>
            <c:numRef>
              <c:f>Feuil1!$B$2:$B$6</c:f>
              <c:numCache>
                <c:formatCode>0%</c:formatCode>
                <c:ptCount val="5"/>
                <c:pt idx="0">
                  <c:v>0.43</c:v>
                </c:pt>
                <c:pt idx="1">
                  <c:v>0.39</c:v>
                </c:pt>
                <c:pt idx="2">
                  <c:v>0.03</c:v>
                </c:pt>
                <c:pt idx="3">
                  <c:v>0.05</c:v>
                </c:pt>
                <c:pt idx="4">
                  <c:v>0.1</c:v>
                </c:pt>
              </c:numCache>
            </c:numRef>
          </c:val>
          <c:extLst>
            <c:ext xmlns:c16="http://schemas.microsoft.com/office/drawing/2014/chart" uri="{C3380CC4-5D6E-409C-BE32-E72D297353CC}">
              <c16:uniqueId val="{0000000A-15E7-46FD-BF4C-A37D4ECEB94E}"/>
            </c:ext>
          </c:extLst>
        </c:ser>
        <c:dLbls>
          <c:showLegendKey val="0"/>
          <c:showVal val="1"/>
          <c:showCatName val="0"/>
          <c:showSerName val="0"/>
          <c:showPercent val="0"/>
          <c:showBubbleSize val="0"/>
          <c:showLeaderLines val="1"/>
        </c:dLbls>
        <c:firstSliceAng val="0"/>
        <c:holeSize val="63"/>
      </c:doughnutChart>
      <c:spPr>
        <a:noFill/>
        <a:ln>
          <a:noFill/>
        </a:ln>
        <a:effectLst/>
      </c:spPr>
    </c:plotArea>
    <c:legend>
      <c:legendPos val="l"/>
      <c:layout>
        <c:manualLayout>
          <c:xMode val="edge"/>
          <c:yMode val="edge"/>
          <c:x val="0"/>
          <c:y val="1.7768898154582661E-2"/>
          <c:w val="0.45655552333489252"/>
          <c:h val="0.9215381927995868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971324357745175"/>
          <c:y val="3.2884902840059793E-2"/>
          <c:w val="0.43582773148277593"/>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6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Discussions with my Uni Connect partnership (e.g. email or over the phone)</c:v>
                </c:pt>
                <c:pt idx="1">
                  <c:v>My Uni Connect partnership's website</c:v>
                </c:pt>
                <c:pt idx="2">
                  <c:v>Newsletter sent by my Uni Connect partnership</c:v>
                </c:pt>
                <c:pt idx="3">
                  <c:v>My Uni Connect partnership's social media</c:v>
                </c:pt>
                <c:pt idx="4">
                  <c:v>N/A - do not access any of the above</c:v>
                </c:pt>
                <c:pt idx="5">
                  <c:v>Don't know</c:v>
                </c:pt>
              </c:strCache>
            </c:strRef>
          </c:cat>
          <c:val>
            <c:numRef>
              <c:f>Sheet1!$B$2:$B$7</c:f>
              <c:numCache>
                <c:formatCode>General</c:formatCode>
                <c:ptCount val="6"/>
                <c:pt idx="0">
                  <c:v>0.72</c:v>
                </c:pt>
                <c:pt idx="1">
                  <c:v>0.65</c:v>
                </c:pt>
                <c:pt idx="2">
                  <c:v>0.51459999999999995</c:v>
                </c:pt>
                <c:pt idx="3">
                  <c:v>0.22517000000000001</c:v>
                </c:pt>
                <c:pt idx="4">
                  <c:v>0.05</c:v>
                </c:pt>
                <c:pt idx="5">
                  <c:v>0.04</c:v>
                </c:pt>
              </c:numCache>
            </c:numRef>
          </c:val>
          <c:extLst>
            <c:ext xmlns:c16="http://schemas.microsoft.com/office/drawing/2014/chart" uri="{C3380CC4-5D6E-409C-BE32-E72D297353CC}">
              <c16:uniqueId val="{00000000-D756-4782-94BC-E6BB7DBA0767}"/>
            </c:ext>
          </c:extLst>
        </c:ser>
        <c:dLbls>
          <c:showLegendKey val="0"/>
          <c:showVal val="0"/>
          <c:showCatName val="0"/>
          <c:showSerName val="0"/>
          <c:showPercent val="0"/>
          <c:showBubbleSize val="0"/>
        </c:dLbls>
        <c:gapWidth val="55"/>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6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524593283480657"/>
          <c:y val="3.2884902840059793E-2"/>
          <c:w val="0.4502951663085582"/>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More involvement of employers</c:v>
                </c:pt>
                <c:pt idx="1">
                  <c:v>Offering a wider range of subject-based interventions</c:v>
                </c:pt>
                <c:pt idx="2">
                  <c:v>Working with parents/carers more</c:v>
                </c:pt>
                <c:pt idx="3">
                  <c:v>Greater focus on preparing learners for post-16 options</c:v>
                </c:pt>
                <c:pt idx="4">
                  <c:v>Working with younger learners</c:v>
                </c:pt>
                <c:pt idx="5">
                  <c:v>Working with school/college staff more (e.g. CPD)</c:v>
                </c:pt>
                <c:pt idx="6">
                  <c:v>Greater support to prepare for transition to HE</c:v>
                </c:pt>
                <c:pt idx="7">
                  <c:v>More opps to share practice with other schools/colleges</c:v>
                </c:pt>
                <c:pt idx="8">
                  <c:v>More opps to provide feedback on the provision available</c:v>
                </c:pt>
                <c:pt idx="9">
                  <c:v>Other</c:v>
                </c:pt>
              </c:strCache>
            </c:strRef>
          </c:cat>
          <c:val>
            <c:numRef>
              <c:f>Sheet1!$B$2:$B$11</c:f>
              <c:numCache>
                <c:formatCode>General</c:formatCode>
                <c:ptCount val="10"/>
                <c:pt idx="0">
                  <c:v>0.73</c:v>
                </c:pt>
                <c:pt idx="1">
                  <c:v>0.57999999999999996</c:v>
                </c:pt>
                <c:pt idx="2">
                  <c:v>0.48</c:v>
                </c:pt>
                <c:pt idx="3">
                  <c:v>0.41</c:v>
                </c:pt>
                <c:pt idx="4">
                  <c:v>0.36</c:v>
                </c:pt>
                <c:pt idx="5">
                  <c:v>0.34</c:v>
                </c:pt>
                <c:pt idx="6">
                  <c:v>0.32</c:v>
                </c:pt>
                <c:pt idx="7">
                  <c:v>0.28999999999999998</c:v>
                </c:pt>
                <c:pt idx="8">
                  <c:v>0.13</c:v>
                </c:pt>
                <c:pt idx="9">
                  <c:v>0.04</c:v>
                </c:pt>
              </c:numCache>
            </c:numRef>
          </c:val>
          <c:extLst>
            <c:ext xmlns:c16="http://schemas.microsoft.com/office/drawing/2014/chart" uri="{C3380CC4-5D6E-409C-BE32-E72D297353CC}">
              <c16:uniqueId val="{00000000-D027-4ECA-9116-EFC9FC44E53C}"/>
            </c:ext>
          </c:extLst>
        </c:ser>
        <c:dLbls>
          <c:showLegendKey val="0"/>
          <c:showVal val="0"/>
          <c:showCatName val="0"/>
          <c:showSerName val="0"/>
          <c:showPercent val="0"/>
          <c:showBubbleSize val="0"/>
        </c:dLbls>
        <c:gapWidth val="47"/>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400" b="0"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619148676028779"/>
          <c:y val="0.10250192086054552"/>
          <c:w val="0.55915828001536194"/>
          <c:h val="0.88906255002241008"/>
        </c:manualLayout>
      </c:layout>
      <c:barChart>
        <c:barDir val="bar"/>
        <c:grouping val="percentStacked"/>
        <c:varyColors val="0"/>
        <c:ser>
          <c:idx val="0"/>
          <c:order val="0"/>
          <c:tx>
            <c:strRef>
              <c:f>Sheet1!$B$1</c:f>
              <c:strCache>
                <c:ptCount val="1"/>
                <c:pt idx="0">
                  <c:v>More often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General information, advice and guidance</c:v>
                </c:pt>
                <c:pt idx="3">
                  <c:v>Working with local student ambassadors/mentors</c:v>
                </c:pt>
                <c:pt idx="4">
                  <c:v>Parents and carer session</c:v>
                </c:pt>
                <c:pt idx="5">
                  <c:v>Mentoring</c:v>
                </c:pt>
                <c:pt idx="6">
                  <c:v>Skills or attainment development (including tutoring)</c:v>
                </c:pt>
                <c:pt idx="7">
                  <c:v>Campus visit</c:v>
                </c:pt>
                <c:pt idx="8">
                  <c:v>Subject masterclass/insight</c:v>
                </c:pt>
              </c:strCache>
            </c:strRef>
          </c:cat>
          <c:val>
            <c:numRef>
              <c:f>Sheet1!$B$2:$B$10</c:f>
              <c:numCache>
                <c:formatCode>0%</c:formatCode>
                <c:ptCount val="9"/>
                <c:pt idx="0">
                  <c:v>0.36</c:v>
                </c:pt>
                <c:pt idx="1">
                  <c:v>0.43</c:v>
                </c:pt>
                <c:pt idx="2">
                  <c:v>0.43</c:v>
                </c:pt>
                <c:pt idx="3">
                  <c:v>0.46</c:v>
                </c:pt>
                <c:pt idx="4">
                  <c:v>0.51</c:v>
                </c:pt>
                <c:pt idx="5">
                  <c:v>0.51</c:v>
                </c:pt>
                <c:pt idx="6">
                  <c:v>0.52</c:v>
                </c:pt>
                <c:pt idx="7">
                  <c:v>0.54</c:v>
                </c:pt>
                <c:pt idx="8">
                  <c:v>0.59</c:v>
                </c:pt>
              </c:numCache>
            </c:numRef>
          </c:val>
          <c:extLst>
            <c:ext xmlns:c16="http://schemas.microsoft.com/office/drawing/2014/chart" uri="{C3380CC4-5D6E-409C-BE32-E72D297353CC}">
              <c16:uniqueId val="{00000000-FF83-47A8-AF5A-B2A8287228AB}"/>
            </c:ext>
          </c:extLst>
        </c:ser>
        <c:ser>
          <c:idx val="1"/>
          <c:order val="1"/>
          <c:tx>
            <c:strRef>
              <c:f>Sheet1!$C$1</c:f>
              <c:strCache>
                <c:ptCount val="1"/>
                <c:pt idx="0">
                  <c:v>About the same</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General information, advice and guidance</c:v>
                </c:pt>
                <c:pt idx="3">
                  <c:v>Working with local student ambassadors/mentors</c:v>
                </c:pt>
                <c:pt idx="4">
                  <c:v>Parents and carer session</c:v>
                </c:pt>
                <c:pt idx="5">
                  <c:v>Mentoring</c:v>
                </c:pt>
                <c:pt idx="6">
                  <c:v>Skills or attainment development (including tutoring)</c:v>
                </c:pt>
                <c:pt idx="7">
                  <c:v>Campus visit</c:v>
                </c:pt>
                <c:pt idx="8">
                  <c:v>Subject masterclass/insight</c:v>
                </c:pt>
              </c:strCache>
            </c:strRef>
          </c:cat>
          <c:val>
            <c:numRef>
              <c:f>Sheet1!$C$2:$C$10</c:f>
              <c:numCache>
                <c:formatCode>0%</c:formatCode>
                <c:ptCount val="9"/>
                <c:pt idx="0">
                  <c:v>0.55000000000000004</c:v>
                </c:pt>
                <c:pt idx="1">
                  <c:v>0.53</c:v>
                </c:pt>
                <c:pt idx="2">
                  <c:v>0.55000000000000004</c:v>
                </c:pt>
                <c:pt idx="3">
                  <c:v>0.52</c:v>
                </c:pt>
                <c:pt idx="4">
                  <c:v>0.44</c:v>
                </c:pt>
                <c:pt idx="5">
                  <c:v>0.46</c:v>
                </c:pt>
                <c:pt idx="6">
                  <c:v>0.47</c:v>
                </c:pt>
                <c:pt idx="7">
                  <c:v>0.44</c:v>
                </c:pt>
                <c:pt idx="8">
                  <c:v>0.4</c:v>
                </c:pt>
              </c:numCache>
            </c:numRef>
          </c:val>
          <c:extLst>
            <c:ext xmlns:c16="http://schemas.microsoft.com/office/drawing/2014/chart" uri="{C3380CC4-5D6E-409C-BE32-E72D297353CC}">
              <c16:uniqueId val="{00000001-FF83-47A8-AF5A-B2A8287228AB}"/>
            </c:ext>
          </c:extLst>
        </c:ser>
        <c:ser>
          <c:idx val="2"/>
          <c:order val="2"/>
          <c:tx>
            <c:strRef>
              <c:f>Sheet1!$D$1</c:f>
              <c:strCache>
                <c:ptCount val="1"/>
                <c:pt idx="0">
                  <c:v>Less often</c:v>
                </c:pt>
              </c:strCache>
            </c:strRef>
          </c:tx>
          <c:spPr>
            <a:solidFill>
              <a:schemeClr val="accent5">
                <a:lumMod val="60000"/>
                <a:lumOff val="4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C-C004-40B5-886D-DEBD14CEAF6D}"/>
                </c:ext>
              </c:extLst>
            </c:dLbl>
            <c:dLbl>
              <c:idx val="2"/>
              <c:delete val="1"/>
              <c:extLst>
                <c:ext xmlns:c15="http://schemas.microsoft.com/office/drawing/2012/chart" uri="{CE6537A1-D6FC-4f65-9D91-7224C49458BB}"/>
                <c:ext xmlns:c16="http://schemas.microsoft.com/office/drawing/2014/chart" uri="{C3380CC4-5D6E-409C-BE32-E72D297353CC}">
                  <c16:uniqueId val="{0000000D-C004-40B5-886D-DEBD14CEAF6D}"/>
                </c:ext>
              </c:extLst>
            </c:dLbl>
            <c:dLbl>
              <c:idx val="3"/>
              <c:delete val="1"/>
              <c:extLst>
                <c:ext xmlns:c15="http://schemas.microsoft.com/office/drawing/2012/chart" uri="{CE6537A1-D6FC-4f65-9D91-7224C49458BB}"/>
                <c:ext xmlns:c16="http://schemas.microsoft.com/office/drawing/2014/chart" uri="{C3380CC4-5D6E-409C-BE32-E72D297353CC}">
                  <c16:uniqueId val="{00000005-C004-40B5-886D-DEBD14CEAF6D}"/>
                </c:ext>
              </c:extLst>
            </c:dLbl>
            <c:dLbl>
              <c:idx val="5"/>
              <c:delete val="1"/>
              <c:extLst>
                <c:ext xmlns:c15="http://schemas.microsoft.com/office/drawing/2012/chart" uri="{CE6537A1-D6FC-4f65-9D91-7224C49458BB}"/>
                <c:ext xmlns:c16="http://schemas.microsoft.com/office/drawing/2014/chart" uri="{C3380CC4-5D6E-409C-BE32-E72D297353CC}">
                  <c16:uniqueId val="{00000007-C004-40B5-886D-DEBD14CEAF6D}"/>
                </c:ext>
              </c:extLst>
            </c:dLbl>
            <c:dLbl>
              <c:idx val="6"/>
              <c:delete val="1"/>
              <c:extLst>
                <c:ext xmlns:c15="http://schemas.microsoft.com/office/drawing/2012/chart" uri="{CE6537A1-D6FC-4f65-9D91-7224C49458BB}"/>
                <c:ext xmlns:c16="http://schemas.microsoft.com/office/drawing/2014/chart" uri="{C3380CC4-5D6E-409C-BE32-E72D297353CC}">
                  <c16:uniqueId val="{00000001-C004-40B5-886D-DEBD14CEAF6D}"/>
                </c:ext>
              </c:extLst>
            </c:dLbl>
            <c:dLbl>
              <c:idx val="7"/>
              <c:delete val="1"/>
              <c:extLst>
                <c:ext xmlns:c15="http://schemas.microsoft.com/office/drawing/2012/chart" uri="{CE6537A1-D6FC-4f65-9D91-7224C49458BB}"/>
                <c:ext xmlns:c16="http://schemas.microsoft.com/office/drawing/2014/chart" uri="{C3380CC4-5D6E-409C-BE32-E72D297353CC}">
                  <c16:uniqueId val="{00000009-C004-40B5-886D-DEBD14CEAF6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General information, advice and guidance</c:v>
                </c:pt>
                <c:pt idx="3">
                  <c:v>Working with local student ambassadors/mentors</c:v>
                </c:pt>
                <c:pt idx="4">
                  <c:v>Parents and carer session</c:v>
                </c:pt>
                <c:pt idx="5">
                  <c:v>Mentoring</c:v>
                </c:pt>
                <c:pt idx="6">
                  <c:v>Skills or attainment development (including tutoring)</c:v>
                </c:pt>
                <c:pt idx="7">
                  <c:v>Campus visit</c:v>
                </c:pt>
                <c:pt idx="8">
                  <c:v>Subject masterclass/insight</c:v>
                </c:pt>
              </c:strCache>
            </c:strRef>
          </c:cat>
          <c:val>
            <c:numRef>
              <c:f>Sheet1!$D$2:$D$10</c:f>
              <c:numCache>
                <c:formatCode>0%</c:formatCode>
                <c:ptCount val="9"/>
                <c:pt idx="0">
                  <c:v>0.03</c:v>
                </c:pt>
                <c:pt idx="1">
                  <c:v>0.02</c:v>
                </c:pt>
                <c:pt idx="2">
                  <c:v>0.01</c:v>
                </c:pt>
                <c:pt idx="3">
                  <c:v>0.02</c:v>
                </c:pt>
                <c:pt idx="4">
                  <c:v>0.03</c:v>
                </c:pt>
                <c:pt idx="5">
                  <c:v>0.02</c:v>
                </c:pt>
                <c:pt idx="6">
                  <c:v>0</c:v>
                </c:pt>
                <c:pt idx="7">
                  <c:v>0.01</c:v>
                </c:pt>
                <c:pt idx="8">
                  <c:v>0.01</c:v>
                </c:pt>
              </c:numCache>
            </c:numRef>
          </c:val>
          <c:extLst>
            <c:ext xmlns:c16="http://schemas.microsoft.com/office/drawing/2014/chart" uri="{C3380CC4-5D6E-409C-BE32-E72D297353CC}">
              <c16:uniqueId val="{00000002-FF83-47A8-AF5A-B2A8287228AB}"/>
            </c:ext>
          </c:extLst>
        </c:ser>
        <c:ser>
          <c:idx val="3"/>
          <c:order val="3"/>
          <c:tx>
            <c:strRef>
              <c:f>Sheet1!$E$1</c:f>
              <c:strCache>
                <c:ptCount val="1"/>
                <c:pt idx="0">
                  <c:v>Don't know</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B-C004-40B5-886D-DEBD14CEAF6D}"/>
                </c:ext>
              </c:extLst>
            </c:dLbl>
            <c:dLbl>
              <c:idx val="2"/>
              <c:delete val="1"/>
              <c:extLst>
                <c:ext xmlns:c15="http://schemas.microsoft.com/office/drawing/2012/chart" uri="{CE6537A1-D6FC-4f65-9D91-7224C49458BB}"/>
                <c:ext xmlns:c16="http://schemas.microsoft.com/office/drawing/2014/chart" uri="{C3380CC4-5D6E-409C-BE32-E72D297353CC}">
                  <c16:uniqueId val="{00000006-C004-40B5-886D-DEBD14CEAF6D}"/>
                </c:ext>
              </c:extLst>
            </c:dLbl>
            <c:dLbl>
              <c:idx val="3"/>
              <c:delete val="1"/>
              <c:extLst>
                <c:ext xmlns:c15="http://schemas.microsoft.com/office/drawing/2012/chart" uri="{CE6537A1-D6FC-4f65-9D91-7224C49458BB}"/>
                <c:ext xmlns:c16="http://schemas.microsoft.com/office/drawing/2014/chart" uri="{C3380CC4-5D6E-409C-BE32-E72D297353CC}">
                  <c16:uniqueId val="{00000004-C004-40B5-886D-DEBD14CEAF6D}"/>
                </c:ext>
              </c:extLst>
            </c:dLbl>
            <c:dLbl>
              <c:idx val="4"/>
              <c:delete val="1"/>
              <c:extLst>
                <c:ext xmlns:c15="http://schemas.microsoft.com/office/drawing/2012/chart" uri="{CE6537A1-D6FC-4f65-9D91-7224C49458BB}"/>
                <c:ext xmlns:c16="http://schemas.microsoft.com/office/drawing/2014/chart" uri="{C3380CC4-5D6E-409C-BE32-E72D297353CC}">
                  <c16:uniqueId val="{00000003-C004-40B5-886D-DEBD14CEAF6D}"/>
                </c:ext>
              </c:extLst>
            </c:dLbl>
            <c:dLbl>
              <c:idx val="5"/>
              <c:delete val="1"/>
              <c:extLst>
                <c:ext xmlns:c15="http://schemas.microsoft.com/office/drawing/2012/chart" uri="{CE6537A1-D6FC-4f65-9D91-7224C49458BB}"/>
                <c:ext xmlns:c16="http://schemas.microsoft.com/office/drawing/2014/chart" uri="{C3380CC4-5D6E-409C-BE32-E72D297353CC}">
                  <c16:uniqueId val="{00000002-C004-40B5-886D-DEBD14CEAF6D}"/>
                </c:ext>
              </c:extLst>
            </c:dLbl>
            <c:dLbl>
              <c:idx val="6"/>
              <c:delete val="1"/>
              <c:extLst>
                <c:ext xmlns:c15="http://schemas.microsoft.com/office/drawing/2012/chart" uri="{CE6537A1-D6FC-4f65-9D91-7224C49458BB}"/>
                <c:ext xmlns:c16="http://schemas.microsoft.com/office/drawing/2014/chart" uri="{C3380CC4-5D6E-409C-BE32-E72D297353CC}">
                  <c16:uniqueId val="{00000000-C004-40B5-886D-DEBD14CEAF6D}"/>
                </c:ext>
              </c:extLst>
            </c:dLbl>
            <c:dLbl>
              <c:idx val="7"/>
              <c:delete val="1"/>
              <c:extLst>
                <c:ext xmlns:c15="http://schemas.microsoft.com/office/drawing/2012/chart" uri="{CE6537A1-D6FC-4f65-9D91-7224C49458BB}"/>
                <c:ext xmlns:c16="http://schemas.microsoft.com/office/drawing/2014/chart" uri="{C3380CC4-5D6E-409C-BE32-E72D297353CC}">
                  <c16:uniqueId val="{00000008-C004-40B5-886D-DEBD14CEAF6D}"/>
                </c:ext>
              </c:extLst>
            </c:dLbl>
            <c:dLbl>
              <c:idx val="8"/>
              <c:delete val="1"/>
              <c:extLst>
                <c:ext xmlns:c15="http://schemas.microsoft.com/office/drawing/2012/chart" uri="{CE6537A1-D6FC-4f65-9D91-7224C49458BB}"/>
                <c:ext xmlns:c16="http://schemas.microsoft.com/office/drawing/2014/chart" uri="{C3380CC4-5D6E-409C-BE32-E72D297353CC}">
                  <c16:uniqueId val="{0000000A-C004-40B5-886D-DEBD14CEAF6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Summer school</c:v>
                </c:pt>
                <c:pt idx="1">
                  <c:v>Staff development session</c:v>
                </c:pt>
                <c:pt idx="2">
                  <c:v>General information, advice and guidance</c:v>
                </c:pt>
                <c:pt idx="3">
                  <c:v>Working with local student ambassadors/mentors</c:v>
                </c:pt>
                <c:pt idx="4">
                  <c:v>Parents and carer session</c:v>
                </c:pt>
                <c:pt idx="5">
                  <c:v>Mentoring</c:v>
                </c:pt>
                <c:pt idx="6">
                  <c:v>Skills or attainment development (including tutoring)</c:v>
                </c:pt>
                <c:pt idx="7">
                  <c:v>Campus visit</c:v>
                </c:pt>
                <c:pt idx="8">
                  <c:v>Subject masterclass/insight</c:v>
                </c:pt>
              </c:strCache>
            </c:strRef>
          </c:cat>
          <c:val>
            <c:numRef>
              <c:f>Sheet1!$E$2:$E$10</c:f>
              <c:numCache>
                <c:formatCode>0%</c:formatCode>
                <c:ptCount val="9"/>
                <c:pt idx="0">
                  <c:v>0.06</c:v>
                </c:pt>
                <c:pt idx="1">
                  <c:v>0.02</c:v>
                </c:pt>
                <c:pt idx="2">
                  <c:v>0.01</c:v>
                </c:pt>
                <c:pt idx="3">
                  <c:v>0.01</c:v>
                </c:pt>
                <c:pt idx="4">
                  <c:v>0.02</c:v>
                </c:pt>
                <c:pt idx="5">
                  <c:v>0.01</c:v>
                </c:pt>
                <c:pt idx="6">
                  <c:v>0.01</c:v>
                </c:pt>
                <c:pt idx="7">
                  <c:v>0.02</c:v>
                </c:pt>
                <c:pt idx="8">
                  <c:v>0.01</c:v>
                </c:pt>
              </c:numCache>
            </c:numRef>
          </c:val>
          <c:extLst>
            <c:ext xmlns:c16="http://schemas.microsoft.com/office/drawing/2014/chart" uri="{C3380CC4-5D6E-409C-BE32-E72D297353CC}">
              <c16:uniqueId val="{00000003-FF83-47A8-AF5A-B2A8287228AB}"/>
            </c:ext>
          </c:extLst>
        </c:ser>
        <c:dLbls>
          <c:dLblPos val="ctr"/>
          <c:showLegendKey val="0"/>
          <c:showVal val="1"/>
          <c:showCatName val="0"/>
          <c:showSerName val="0"/>
          <c:showPercent val="0"/>
          <c:showBubbleSize val="0"/>
        </c:dLbls>
        <c:gapWidth val="45"/>
        <c:overlap val="100"/>
        <c:axId val="909010160"/>
        <c:axId val="574351312"/>
      </c:barChart>
      <c:catAx>
        <c:axId val="909010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74351312"/>
        <c:crosses val="autoZero"/>
        <c:auto val="1"/>
        <c:lblAlgn val="ctr"/>
        <c:lblOffset val="100"/>
        <c:noMultiLvlLbl val="0"/>
      </c:catAx>
      <c:valAx>
        <c:axId val="574351312"/>
        <c:scaling>
          <c:orientation val="minMax"/>
        </c:scaling>
        <c:delete val="1"/>
        <c:axPos val="b"/>
        <c:numFmt formatCode="0%" sourceLinked="1"/>
        <c:majorTickMark val="none"/>
        <c:minorTickMark val="none"/>
        <c:tickLblPos val="nextTo"/>
        <c:crossAx val="909010160"/>
        <c:crosses val="autoZero"/>
        <c:crossBetween val="between"/>
      </c:valAx>
      <c:spPr>
        <a:noFill/>
        <a:ln>
          <a:noFill/>
        </a:ln>
        <a:effectLst/>
      </c:spPr>
    </c:plotArea>
    <c:legend>
      <c:legendPos val="t"/>
      <c:layout>
        <c:manualLayout>
          <c:xMode val="edge"/>
          <c:yMode val="edge"/>
          <c:x val="0.39657426814783764"/>
          <c:y val="1.9058538225124856E-2"/>
          <c:w val="0.59061098302242721"/>
          <c:h val="7.52692206108336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540557424323999"/>
          <c:y val="9.0606800253409617E-3"/>
          <c:w val="0.51257454034975669"/>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a:ln>
              <a:solidFill>
                <a:schemeClr val="accent1"/>
              </a:solidFill>
            </a:ln>
          </c:spPr>
          <c:invertIfNegative val="0"/>
          <c:dLbls>
            <c:numFmt formatCode="0%" sourceLinked="0"/>
            <c:spPr>
              <a:noFill/>
              <a:ln>
                <a:noFill/>
              </a:ln>
              <a:effectLst/>
            </c:spPr>
            <c:txPr>
              <a:bodyPr/>
              <a:lstStyle/>
              <a:p>
                <a:pPr>
                  <a:defRPr sz="16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Has a sixth form</c:v>
                </c:pt>
                <c:pt idx="1">
                  <c:v>Does not have a sixth form</c:v>
                </c:pt>
                <c:pt idx="2">
                  <c:v>Not applicable</c:v>
                </c:pt>
              </c:strCache>
            </c:strRef>
          </c:cat>
          <c:val>
            <c:numRef>
              <c:f>Sheet1!$B$2:$B$4</c:f>
              <c:numCache>
                <c:formatCode>0%</c:formatCode>
                <c:ptCount val="3"/>
                <c:pt idx="0">
                  <c:v>0.52</c:v>
                </c:pt>
                <c:pt idx="1">
                  <c:v>0.43</c:v>
                </c:pt>
                <c:pt idx="2">
                  <c:v>0.05</c:v>
                </c:pt>
              </c:numCache>
            </c:numRef>
          </c:val>
          <c:extLst>
            <c:ext xmlns:c16="http://schemas.microsoft.com/office/drawing/2014/chart" uri="{C3380CC4-5D6E-409C-BE32-E72D297353CC}">
              <c16:uniqueId val="{00000000-7289-4F2C-B04E-085E50C3A954}"/>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600" b="0"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33898853091979"/>
          <c:y val="3.2884985194943199E-2"/>
          <c:w val="0.49605088873983022"/>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Careers adviser / Coordinator / 
Lead / Manager</c:v>
                </c:pt>
                <c:pt idx="1">
                  <c:v>Subject teacher</c:v>
                </c:pt>
                <c:pt idx="2">
                  <c:v>Headteacher / Deputy Headteacher</c:v>
                </c:pt>
                <c:pt idx="3">
                  <c:v>Support staff</c:v>
                </c:pt>
                <c:pt idx="4">
                  <c:v>Outreach co-ordinator</c:v>
                </c:pt>
                <c:pt idx="5">
                  <c:v>Lecturer</c:v>
                </c:pt>
                <c:pt idx="6">
                  <c:v>Guidance teacher</c:v>
                </c:pt>
                <c:pt idx="7">
                  <c:v>Other / multiple roles</c:v>
                </c:pt>
              </c:strCache>
            </c:strRef>
          </c:cat>
          <c:val>
            <c:numRef>
              <c:f>Sheet1!$B$2:$B$9</c:f>
              <c:numCache>
                <c:formatCode>0%</c:formatCode>
                <c:ptCount val="8"/>
                <c:pt idx="0">
                  <c:v>0.25</c:v>
                </c:pt>
                <c:pt idx="1">
                  <c:v>0.17</c:v>
                </c:pt>
                <c:pt idx="2">
                  <c:v>0.14000000000000001</c:v>
                </c:pt>
                <c:pt idx="3">
                  <c:v>0.11899999999999999</c:v>
                </c:pt>
                <c:pt idx="4">
                  <c:v>8.5000000000000006E-2</c:v>
                </c:pt>
                <c:pt idx="5">
                  <c:v>0.05</c:v>
                </c:pt>
                <c:pt idx="6">
                  <c:v>0.02</c:v>
                </c:pt>
                <c:pt idx="7">
                  <c:v>0.14900000000000002</c:v>
                </c:pt>
              </c:numCache>
            </c:numRef>
          </c:val>
          <c:extLst>
            <c:ext xmlns:c16="http://schemas.microsoft.com/office/drawing/2014/chart" uri="{C3380CC4-5D6E-409C-BE32-E72D297353CC}">
              <c16:uniqueId val="{00000000-5D82-496C-9CCD-554CDC9392AF}"/>
            </c:ext>
          </c:extLst>
        </c:ser>
        <c:dLbls>
          <c:showLegendKey val="0"/>
          <c:showVal val="0"/>
          <c:showCatName val="0"/>
          <c:showSerName val="0"/>
          <c:showPercent val="0"/>
          <c:showBubbleSize val="0"/>
        </c:dLbls>
        <c:gapWidth val="50"/>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4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0.4"/>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79039521852406"/>
          <c:y val="3.2884902840059793E-2"/>
          <c:w val="0.68675068718972743"/>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Pt>
            <c:idx val="3"/>
            <c:invertIfNegative val="0"/>
            <c:bubble3D val="0"/>
            <c:spPr>
              <a:solidFill>
                <a:schemeClr val="tx2"/>
              </a:solidFill>
            </c:spPr>
            <c:extLst>
              <c:ext xmlns:c16="http://schemas.microsoft.com/office/drawing/2014/chart" uri="{C3380CC4-5D6E-409C-BE32-E72D297353CC}">
                <c16:uniqueId val="{00000000-621F-4B09-A663-CC11CCCFC509}"/>
              </c:ext>
            </c:extLst>
          </c:dPt>
          <c:dPt>
            <c:idx val="4"/>
            <c:invertIfNegative val="0"/>
            <c:bubble3D val="0"/>
            <c:spPr>
              <a:solidFill>
                <a:schemeClr val="tx2"/>
              </a:solidFill>
            </c:spPr>
            <c:extLst>
              <c:ext xmlns:c16="http://schemas.microsoft.com/office/drawing/2014/chart" uri="{C3380CC4-5D6E-409C-BE32-E72D297353CC}">
                <c16:uniqueId val="{00000001-621F-4B09-A663-CC11CCCFC509}"/>
              </c:ext>
            </c:extLst>
          </c:dPt>
          <c:dPt>
            <c:idx val="5"/>
            <c:invertIfNegative val="0"/>
            <c:bubble3D val="0"/>
            <c:spPr>
              <a:solidFill>
                <a:schemeClr val="tx1">
                  <a:lumMod val="65000"/>
                  <a:lumOff val="35000"/>
                </a:schemeClr>
              </a:solidFill>
            </c:spPr>
            <c:extLst>
              <c:ext xmlns:c16="http://schemas.microsoft.com/office/drawing/2014/chart" uri="{C3380CC4-5D6E-409C-BE32-E72D297353CC}">
                <c16:uniqueId val="{00000002-621F-4B09-A663-CC11CCCFC509}"/>
              </c:ext>
            </c:extLst>
          </c:dPt>
          <c:dLbls>
            <c:dLbl>
              <c:idx val="3"/>
              <c:numFmt formatCode="0%" sourceLinked="0"/>
              <c:spPr>
                <a:noFill/>
                <a:ln>
                  <a:noFill/>
                </a:ln>
                <a:effectLst/>
              </c:spPr>
              <c:txPr>
                <a:bodyPr/>
                <a:lstStyle/>
                <a:p>
                  <a:pPr>
                    <a:defRPr sz="1400" b="1">
                      <a:solidFill>
                        <a:schemeClr val="tx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21F-4B09-A663-CC11CCCFC509}"/>
                </c:ext>
              </c:extLst>
            </c:dLbl>
            <c:dLbl>
              <c:idx val="4"/>
              <c:numFmt formatCode="0%" sourceLinked="0"/>
              <c:spPr>
                <a:noFill/>
                <a:ln>
                  <a:noFill/>
                </a:ln>
                <a:effectLst/>
              </c:spPr>
              <c:txPr>
                <a:bodyPr/>
                <a:lstStyle/>
                <a:p>
                  <a:pPr>
                    <a:defRPr sz="1400" b="1">
                      <a:solidFill>
                        <a:schemeClr val="tx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21F-4B09-A663-CC11CCCFC509}"/>
                </c:ext>
              </c:extLst>
            </c:dLbl>
            <c:dLbl>
              <c:idx val="5"/>
              <c:numFmt formatCode="0%" sourceLinked="0"/>
              <c:spPr>
                <a:noFill/>
                <a:ln>
                  <a:noFill/>
                </a:ln>
                <a:effectLst/>
              </c:spPr>
              <c:txPr>
                <a:bodyPr/>
                <a:lstStyle/>
                <a:p>
                  <a:pPr>
                    <a:defRPr sz="1400" b="1">
                      <a:solidFill>
                        <a:schemeClr val="tx1">
                          <a:lumMod val="85000"/>
                          <a:lumOff val="15000"/>
                        </a:schemeClr>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621F-4B09-A663-CC11CCCFC509}"/>
                </c:ext>
              </c:extLst>
            </c:dLbl>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Jan17 – Jul17</c:v>
                </c:pt>
                <c:pt idx="1">
                  <c:v>Sept17 – Jul18</c:v>
                </c:pt>
                <c:pt idx="2">
                  <c:v>Sept18 – Jul19</c:v>
                </c:pt>
                <c:pt idx="3">
                  <c:v>Sept19 – Jul20</c:v>
                </c:pt>
                <c:pt idx="4">
                  <c:v>Sept20 – Nov20</c:v>
                </c:pt>
                <c:pt idx="5">
                  <c:v>Don’t know</c:v>
                </c:pt>
              </c:strCache>
            </c:strRef>
          </c:cat>
          <c:val>
            <c:numRef>
              <c:f>Sheet1!$B$2:$B$7</c:f>
              <c:numCache>
                <c:formatCode>General</c:formatCode>
                <c:ptCount val="6"/>
                <c:pt idx="0">
                  <c:v>0.309</c:v>
                </c:pt>
                <c:pt idx="1">
                  <c:v>0.28100000000000003</c:v>
                </c:pt>
                <c:pt idx="2">
                  <c:v>0.19700000000000001</c:v>
                </c:pt>
                <c:pt idx="3">
                  <c:v>7.8054999999999999E-2</c:v>
                </c:pt>
                <c:pt idx="4">
                  <c:v>5.8910000000000004E-3</c:v>
                </c:pt>
                <c:pt idx="5">
                  <c:v>0.128</c:v>
                </c:pt>
              </c:numCache>
            </c:numRef>
          </c:val>
          <c:extLst>
            <c:ext xmlns:c16="http://schemas.microsoft.com/office/drawing/2014/chart" uri="{C3380CC4-5D6E-409C-BE32-E72D297353CC}">
              <c16:uniqueId val="{00000000-4F5B-4192-AF0B-ADCE9B9F96FB}"/>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2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0.5"/>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371032845946849"/>
          <c:y val="3.2884902840059793E-2"/>
          <c:w val="0.38628967154053145"/>
          <c:h val="0.96091165178235349"/>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Pt>
            <c:idx val="2"/>
            <c:invertIfNegative val="0"/>
            <c:bubble3D val="0"/>
            <c:spPr>
              <a:solidFill>
                <a:schemeClr val="tx2"/>
              </a:solidFill>
            </c:spPr>
            <c:extLst>
              <c:ext xmlns:c16="http://schemas.microsoft.com/office/drawing/2014/chart" uri="{C3380CC4-5D6E-409C-BE32-E72D297353CC}">
                <c16:uniqueId val="{00000002-C183-402B-9762-0DA73283C0FE}"/>
              </c:ext>
            </c:extLst>
          </c:dPt>
          <c:dPt>
            <c:idx val="3"/>
            <c:invertIfNegative val="0"/>
            <c:bubble3D val="0"/>
            <c:spPr>
              <a:solidFill>
                <a:schemeClr val="tx2"/>
              </a:solidFill>
            </c:spPr>
            <c:extLst>
              <c:ext xmlns:c16="http://schemas.microsoft.com/office/drawing/2014/chart" uri="{C3380CC4-5D6E-409C-BE32-E72D297353CC}">
                <c16:uniqueId val="{00000003-C183-402B-9762-0DA73283C0FE}"/>
              </c:ext>
            </c:extLst>
          </c:dPt>
          <c:dPt>
            <c:idx val="4"/>
            <c:invertIfNegative val="0"/>
            <c:bubble3D val="0"/>
            <c:spPr>
              <a:solidFill>
                <a:schemeClr val="bg1">
                  <a:lumMod val="50000"/>
                </a:schemeClr>
              </a:solidFill>
            </c:spPr>
            <c:extLst>
              <c:ext xmlns:c16="http://schemas.microsoft.com/office/drawing/2014/chart" uri="{C3380CC4-5D6E-409C-BE32-E72D297353CC}">
                <c16:uniqueId val="{00000000-C183-402B-9762-0DA73283C0FE}"/>
              </c:ext>
            </c:extLst>
          </c:dPt>
          <c:dPt>
            <c:idx val="5"/>
            <c:invertIfNegative val="0"/>
            <c:bubble3D val="0"/>
            <c:spPr>
              <a:solidFill>
                <a:schemeClr val="bg1">
                  <a:lumMod val="50000"/>
                </a:schemeClr>
              </a:solidFill>
            </c:spPr>
            <c:extLst>
              <c:ext xmlns:c16="http://schemas.microsoft.com/office/drawing/2014/chart" uri="{C3380CC4-5D6E-409C-BE32-E72D297353CC}">
                <c16:uniqueId val="{00000001-C183-402B-9762-0DA73283C0FE}"/>
              </c:ext>
            </c:extLst>
          </c:dPt>
          <c:dLbls>
            <c:dLbl>
              <c:idx val="2"/>
              <c:numFmt formatCode="0%" sourceLinked="0"/>
              <c:spPr>
                <a:noFill/>
                <a:ln>
                  <a:noFill/>
                </a:ln>
                <a:effectLst/>
              </c:spPr>
              <c:txPr>
                <a:bodyPr/>
                <a:lstStyle/>
                <a:p>
                  <a:pPr>
                    <a:defRPr sz="1400" b="1">
                      <a:solidFill>
                        <a:schemeClr val="tx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C183-402B-9762-0DA73283C0FE}"/>
                </c:ext>
              </c:extLst>
            </c:dLbl>
            <c:dLbl>
              <c:idx val="3"/>
              <c:numFmt formatCode="0%" sourceLinked="0"/>
              <c:spPr>
                <a:noFill/>
                <a:ln>
                  <a:noFill/>
                </a:ln>
                <a:effectLst/>
              </c:spPr>
              <c:txPr>
                <a:bodyPr/>
                <a:lstStyle/>
                <a:p>
                  <a:pPr>
                    <a:defRPr sz="1400" b="1">
                      <a:solidFill>
                        <a:schemeClr val="tx2"/>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183-402B-9762-0DA73283C0FE}"/>
                </c:ext>
              </c:extLst>
            </c:dLbl>
            <c:dLbl>
              <c:idx val="4"/>
              <c:numFmt formatCode="0%" sourceLinked="0"/>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183-402B-9762-0DA73283C0FE}"/>
                </c:ext>
              </c:extLst>
            </c:dLbl>
            <c:dLbl>
              <c:idx val="5"/>
              <c:numFmt formatCode="0%" sourceLinked="0"/>
              <c:spPr>
                <a:noFill/>
                <a:ln>
                  <a:noFill/>
                </a:ln>
                <a:effectLst/>
              </c:spPr>
              <c:txPr>
                <a:bodyPr/>
                <a:lstStyle/>
                <a:p>
                  <a:pPr>
                    <a:defRPr sz="1400" b="1">
                      <a:solidFill>
                        <a:schemeClr val="bg1">
                          <a:lumMod val="50000"/>
                        </a:schemeClr>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83-402B-9762-0DA73283C0FE}"/>
                </c:ext>
              </c:extLst>
            </c:dLbl>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Yes - fully funded by Uni Connect and based at one or more school/college sites</c:v>
                </c:pt>
                <c:pt idx="1">
                  <c:v>Yes - part funded by Uni Connect and part funded by my school/college</c:v>
                </c:pt>
                <c:pt idx="2">
                  <c:v>Yes - a member of Uni Connect staff regularly visits my school/college</c:v>
                </c:pt>
                <c:pt idx="3">
                  <c:v>Yes - fully funded by my school/college</c:v>
                </c:pt>
                <c:pt idx="4">
                  <c:v>No</c:v>
                </c:pt>
                <c:pt idx="5">
                  <c:v>Don't know</c:v>
                </c:pt>
              </c:strCache>
            </c:strRef>
          </c:cat>
          <c:val>
            <c:numRef>
              <c:f>Sheet1!$B$2:$B$7</c:f>
              <c:numCache>
                <c:formatCode>General</c:formatCode>
                <c:ptCount val="6"/>
                <c:pt idx="0">
                  <c:v>0.29899999999999999</c:v>
                </c:pt>
                <c:pt idx="1">
                  <c:v>7.6999999999999999E-2</c:v>
                </c:pt>
                <c:pt idx="2">
                  <c:v>0.154</c:v>
                </c:pt>
                <c:pt idx="3">
                  <c:v>3.5000000000000003E-2</c:v>
                </c:pt>
                <c:pt idx="4">
                  <c:v>0.32300000000000001</c:v>
                </c:pt>
                <c:pt idx="5">
                  <c:v>0.13400000000000001</c:v>
                </c:pt>
              </c:numCache>
            </c:numRef>
          </c:val>
          <c:extLst>
            <c:ext xmlns:c16="http://schemas.microsoft.com/office/drawing/2014/chart" uri="{C3380CC4-5D6E-409C-BE32-E72D297353CC}">
              <c16:uniqueId val="{00000000-D756-4782-94BC-E6BB7DBA0767}"/>
            </c:ext>
          </c:extLst>
        </c:ser>
        <c:dLbls>
          <c:showLegendKey val="0"/>
          <c:showVal val="0"/>
          <c:showCatName val="0"/>
          <c:showSerName val="0"/>
          <c:showPercent val="0"/>
          <c:showBubbleSize val="0"/>
        </c:dLbls>
        <c:gapWidth val="112"/>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200" b="0"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0.5"/>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619153902557283"/>
          <c:y val="9.3594536299777306E-2"/>
          <c:w val="0.57380847823968661"/>
          <c:h val="0.88510579037917514"/>
        </c:manualLayout>
      </c:layout>
      <c:barChart>
        <c:barDir val="bar"/>
        <c:grouping val="stacked"/>
        <c:varyColors val="0"/>
        <c:ser>
          <c:idx val="0"/>
          <c:order val="0"/>
          <c:tx>
            <c:strRef>
              <c:f>Sheet1!$B$1</c:f>
              <c:strCache>
                <c:ptCount val="1"/>
                <c:pt idx="0">
                  <c:v>Very important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To address the Baker clause</c:v>
                </c:pt>
                <c:pt idx="1">
                  <c:v>It is supported by the OfS/government</c:v>
                </c:pt>
                <c:pt idx="2">
                  <c:v>To meet other school/college priorities or objectives</c:v>
                </c:pt>
                <c:pt idx="3">
                  <c:v>To contribute to the Gatsby Benchmarks</c:v>
                </c:pt>
                <c:pt idx="4">
                  <c:v>The group of learners it is targeted at</c:v>
                </c:pt>
                <c:pt idx="5">
                  <c:v>To address a gap in existing outreach provision</c:v>
                </c:pt>
                <c:pt idx="6">
                  <c:v>To enrich the curriculum</c:v>
                </c:pt>
                <c:pt idx="7">
                  <c:v>To contribute to the wider enrichment of learners</c:v>
                </c:pt>
                <c:pt idx="8">
                  <c:v>It is free at the point of delivery</c:v>
                </c:pt>
                <c:pt idx="9">
                  <c:v>The quality of the activities on offer</c:v>
                </c:pt>
                <c:pt idx="10">
                  <c:v>To raise the aspirations of learners</c:v>
                </c:pt>
              </c:strCache>
            </c:strRef>
          </c:cat>
          <c:val>
            <c:numRef>
              <c:f>Sheet1!$B$2:$B$12</c:f>
              <c:numCache>
                <c:formatCode>0%</c:formatCode>
                <c:ptCount val="11"/>
                <c:pt idx="0">
                  <c:v>0.28000000000000003</c:v>
                </c:pt>
                <c:pt idx="1">
                  <c:v>0.41</c:v>
                </c:pt>
                <c:pt idx="2">
                  <c:v>0.44</c:v>
                </c:pt>
                <c:pt idx="3">
                  <c:v>0.56000000000000005</c:v>
                </c:pt>
                <c:pt idx="4">
                  <c:v>0.56000000000000005</c:v>
                </c:pt>
                <c:pt idx="5">
                  <c:v>0.64900000000000002</c:v>
                </c:pt>
                <c:pt idx="6">
                  <c:v>0.65</c:v>
                </c:pt>
                <c:pt idx="7">
                  <c:v>0.74</c:v>
                </c:pt>
                <c:pt idx="8">
                  <c:v>0.78</c:v>
                </c:pt>
                <c:pt idx="9">
                  <c:v>0.86699999999999999</c:v>
                </c:pt>
                <c:pt idx="10">
                  <c:v>0.9</c:v>
                </c:pt>
              </c:numCache>
            </c:numRef>
          </c:val>
          <c:extLst>
            <c:ext xmlns:c16="http://schemas.microsoft.com/office/drawing/2014/chart" uri="{C3380CC4-5D6E-409C-BE32-E72D297353CC}">
              <c16:uniqueId val="{00000000-B30D-4870-AE22-6AF871992EBE}"/>
            </c:ext>
          </c:extLst>
        </c:ser>
        <c:ser>
          <c:idx val="1"/>
          <c:order val="1"/>
          <c:tx>
            <c:strRef>
              <c:f>Sheet1!$C$1</c:f>
              <c:strCache>
                <c:ptCount val="1"/>
                <c:pt idx="0">
                  <c:v>Fairly important</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To address the Baker clause</c:v>
                </c:pt>
                <c:pt idx="1">
                  <c:v>It is supported by the OfS/government</c:v>
                </c:pt>
                <c:pt idx="2">
                  <c:v>To meet other school/college priorities or objectives</c:v>
                </c:pt>
                <c:pt idx="3">
                  <c:v>To contribute to the Gatsby Benchmarks</c:v>
                </c:pt>
                <c:pt idx="4">
                  <c:v>The group of learners it is targeted at</c:v>
                </c:pt>
                <c:pt idx="5">
                  <c:v>To address a gap in existing outreach provision</c:v>
                </c:pt>
                <c:pt idx="6">
                  <c:v>To enrich the curriculum</c:v>
                </c:pt>
                <c:pt idx="7">
                  <c:v>To contribute to the wider enrichment of learners</c:v>
                </c:pt>
                <c:pt idx="8">
                  <c:v>It is free at the point of delivery</c:v>
                </c:pt>
                <c:pt idx="9">
                  <c:v>The quality of the activities on offer</c:v>
                </c:pt>
                <c:pt idx="10">
                  <c:v>To raise the aspirations of learners</c:v>
                </c:pt>
              </c:strCache>
            </c:strRef>
          </c:cat>
          <c:val>
            <c:numRef>
              <c:f>Sheet1!$C$2:$C$12</c:f>
              <c:numCache>
                <c:formatCode>0%</c:formatCode>
                <c:ptCount val="11"/>
                <c:pt idx="0">
                  <c:v>0.31</c:v>
                </c:pt>
                <c:pt idx="1">
                  <c:v>0.34</c:v>
                </c:pt>
                <c:pt idx="2">
                  <c:v>0.45</c:v>
                </c:pt>
                <c:pt idx="3">
                  <c:v>0.33</c:v>
                </c:pt>
                <c:pt idx="4">
                  <c:v>0.33900000000000002</c:v>
                </c:pt>
                <c:pt idx="5">
                  <c:v>0.29599999999999999</c:v>
                </c:pt>
                <c:pt idx="6">
                  <c:v>0.28999999999999998</c:v>
                </c:pt>
                <c:pt idx="7">
                  <c:v>0.23</c:v>
                </c:pt>
                <c:pt idx="8">
                  <c:v>0.18</c:v>
                </c:pt>
                <c:pt idx="9">
                  <c:v>0.121</c:v>
                </c:pt>
                <c:pt idx="10">
                  <c:v>8.6999999999999994E-2</c:v>
                </c:pt>
              </c:numCache>
            </c:numRef>
          </c:val>
          <c:extLst>
            <c:ext xmlns:c16="http://schemas.microsoft.com/office/drawing/2014/chart" uri="{C3380CC4-5D6E-409C-BE32-E72D297353CC}">
              <c16:uniqueId val="{00000001-B30D-4870-AE22-6AF871992EBE}"/>
            </c:ext>
          </c:extLst>
        </c:ser>
        <c:dLbls>
          <c:dLblPos val="ctr"/>
          <c:showLegendKey val="0"/>
          <c:showVal val="1"/>
          <c:showCatName val="0"/>
          <c:showSerName val="0"/>
          <c:showPercent val="0"/>
          <c:showBubbleSize val="0"/>
        </c:dLbls>
        <c:gapWidth val="37"/>
        <c:overlap val="100"/>
        <c:axId val="909010160"/>
        <c:axId val="574351312"/>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Not very important</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Sheet1!$A$2:$A$12</c15:sqref>
                        </c15:formulaRef>
                      </c:ext>
                    </c:extLst>
                    <c:strCache>
                      <c:ptCount val="11"/>
                      <c:pt idx="0">
                        <c:v>To address the Baker clause</c:v>
                      </c:pt>
                      <c:pt idx="1">
                        <c:v>It is supported by the OfS/government</c:v>
                      </c:pt>
                      <c:pt idx="2">
                        <c:v>To meet other school/college priorities or objectives</c:v>
                      </c:pt>
                      <c:pt idx="3">
                        <c:v>To contribute to the Gatsby Benchmarks</c:v>
                      </c:pt>
                      <c:pt idx="4">
                        <c:v>The group of learners it is targeted at</c:v>
                      </c:pt>
                      <c:pt idx="5">
                        <c:v>To address a gap in existing outreach provision</c:v>
                      </c:pt>
                      <c:pt idx="6">
                        <c:v>To enrich the curriculum</c:v>
                      </c:pt>
                      <c:pt idx="7">
                        <c:v>To contribute to the wider enrichment of learners</c:v>
                      </c:pt>
                      <c:pt idx="8">
                        <c:v>It is free at the point of delivery</c:v>
                      </c:pt>
                      <c:pt idx="9">
                        <c:v>The quality of the activities on offer</c:v>
                      </c:pt>
                      <c:pt idx="10">
                        <c:v>To raise the aspirations of learners</c:v>
                      </c:pt>
                    </c:strCache>
                  </c:strRef>
                </c:cat>
                <c:val>
                  <c:numRef>
                    <c:extLst>
                      <c:ext uri="{02D57815-91ED-43cb-92C2-25804820EDAC}">
                        <c15:formulaRef>
                          <c15:sqref>Sheet1!$D$2:$D$12</c15:sqref>
                        </c15:formulaRef>
                      </c:ext>
                    </c:extLst>
                    <c:numCache>
                      <c:formatCode>0%</c:formatCode>
                      <c:ptCount val="11"/>
                      <c:pt idx="0">
                        <c:v>0.11</c:v>
                      </c:pt>
                      <c:pt idx="1">
                        <c:v>0.15</c:v>
                      </c:pt>
                      <c:pt idx="2">
                        <c:v>0.08</c:v>
                      </c:pt>
                      <c:pt idx="3">
                        <c:v>0.06</c:v>
                      </c:pt>
                      <c:pt idx="4">
                        <c:v>7.3999999999999996E-2</c:v>
                      </c:pt>
                      <c:pt idx="5">
                        <c:v>3.4000000000000002E-2</c:v>
                      </c:pt>
                      <c:pt idx="6">
                        <c:v>0.05</c:v>
                      </c:pt>
                      <c:pt idx="7">
                        <c:v>0.02</c:v>
                      </c:pt>
                      <c:pt idx="8">
                        <c:v>1.4999999999999999E-2</c:v>
                      </c:pt>
                      <c:pt idx="9">
                        <c:v>1E-3</c:v>
                      </c:pt>
                      <c:pt idx="10">
                        <c:v>3.0000000000000001E-3</c:v>
                      </c:pt>
                    </c:numCache>
                  </c:numRef>
                </c:val>
                <c:extLst>
                  <c:ext xmlns:c16="http://schemas.microsoft.com/office/drawing/2014/chart" uri="{C3380CC4-5D6E-409C-BE32-E72D297353CC}">
                    <c16:uniqueId val="{00000002-B30D-4870-AE22-6AF871992EB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Not at all important</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To address the Baker clause</c:v>
                      </c:pt>
                      <c:pt idx="1">
                        <c:v>It is supported by the OfS/government</c:v>
                      </c:pt>
                      <c:pt idx="2">
                        <c:v>To meet other school/college priorities or objectives</c:v>
                      </c:pt>
                      <c:pt idx="3">
                        <c:v>To contribute to the Gatsby Benchmarks</c:v>
                      </c:pt>
                      <c:pt idx="4">
                        <c:v>The group of learners it is targeted at</c:v>
                      </c:pt>
                      <c:pt idx="5">
                        <c:v>To address a gap in existing outreach provision</c:v>
                      </c:pt>
                      <c:pt idx="6">
                        <c:v>To enrich the curriculum</c:v>
                      </c:pt>
                      <c:pt idx="7">
                        <c:v>To contribute to the wider enrichment of learners</c:v>
                      </c:pt>
                      <c:pt idx="8">
                        <c:v>It is free at the point of delivery</c:v>
                      </c:pt>
                      <c:pt idx="9">
                        <c:v>The quality of the activities on offer</c:v>
                      </c:pt>
                      <c:pt idx="10">
                        <c:v>To raise the aspirations of learners</c:v>
                      </c:pt>
                    </c:strCache>
                  </c:strRef>
                </c:cat>
                <c:val>
                  <c:numRef>
                    <c:extLst xmlns:c15="http://schemas.microsoft.com/office/drawing/2012/chart">
                      <c:ext xmlns:c15="http://schemas.microsoft.com/office/drawing/2012/chart" uri="{02D57815-91ED-43cb-92C2-25804820EDAC}">
                        <c15:formulaRef>
                          <c15:sqref>Sheet1!$E$2:$E$12</c15:sqref>
                        </c15:formulaRef>
                      </c:ext>
                    </c:extLst>
                    <c:numCache>
                      <c:formatCode>0%</c:formatCode>
                      <c:ptCount val="11"/>
                      <c:pt idx="0">
                        <c:v>2.5000000000000001E-2</c:v>
                      </c:pt>
                      <c:pt idx="1">
                        <c:v>0.04</c:v>
                      </c:pt>
                      <c:pt idx="2">
                        <c:v>0.01</c:v>
                      </c:pt>
                      <c:pt idx="3">
                        <c:v>0.01</c:v>
                      </c:pt>
                      <c:pt idx="4">
                        <c:v>1.2E-2</c:v>
                      </c:pt>
                      <c:pt idx="5">
                        <c:v>6.0000000000000001E-3</c:v>
                      </c:pt>
                      <c:pt idx="6">
                        <c:v>0</c:v>
                      </c:pt>
                      <c:pt idx="7">
                        <c:v>0</c:v>
                      </c:pt>
                      <c:pt idx="8">
                        <c:v>0</c:v>
                      </c:pt>
                      <c:pt idx="9">
                        <c:v>1E-3</c:v>
                      </c:pt>
                      <c:pt idx="10">
                        <c:v>0</c:v>
                      </c:pt>
                    </c:numCache>
                  </c:numRef>
                </c:val>
                <c:extLst xmlns:c15="http://schemas.microsoft.com/office/drawing/2012/chart">
                  <c:ext xmlns:c16="http://schemas.microsoft.com/office/drawing/2014/chart" uri="{C3380CC4-5D6E-409C-BE32-E72D297353CC}">
                    <c16:uniqueId val="{00000003-B30D-4870-AE22-6AF871992EB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Don't know</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Sheet1!$A$2:$A$12</c15:sqref>
                        </c15:formulaRef>
                      </c:ext>
                    </c:extLst>
                    <c:strCache>
                      <c:ptCount val="11"/>
                      <c:pt idx="0">
                        <c:v>To address the Baker clause</c:v>
                      </c:pt>
                      <c:pt idx="1">
                        <c:v>It is supported by the OfS/government</c:v>
                      </c:pt>
                      <c:pt idx="2">
                        <c:v>To meet other school/college priorities or objectives</c:v>
                      </c:pt>
                      <c:pt idx="3">
                        <c:v>To contribute to the Gatsby Benchmarks</c:v>
                      </c:pt>
                      <c:pt idx="4">
                        <c:v>The group of learners it is targeted at</c:v>
                      </c:pt>
                      <c:pt idx="5">
                        <c:v>To address a gap in existing outreach provision</c:v>
                      </c:pt>
                      <c:pt idx="6">
                        <c:v>To enrich the curriculum</c:v>
                      </c:pt>
                      <c:pt idx="7">
                        <c:v>To contribute to the wider enrichment of learners</c:v>
                      </c:pt>
                      <c:pt idx="8">
                        <c:v>It is free at the point of delivery</c:v>
                      </c:pt>
                      <c:pt idx="9">
                        <c:v>The quality of the activities on offer</c:v>
                      </c:pt>
                      <c:pt idx="10">
                        <c:v>To raise the aspirations of learners</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c:formatCode>
                      <c:ptCount val="11"/>
                      <c:pt idx="0">
                        <c:v>0.27</c:v>
                      </c:pt>
                      <c:pt idx="1">
                        <c:v>0.06</c:v>
                      </c:pt>
                      <c:pt idx="2">
                        <c:v>0.03</c:v>
                      </c:pt>
                      <c:pt idx="3">
                        <c:v>0.04</c:v>
                      </c:pt>
                      <c:pt idx="4">
                        <c:v>0.01</c:v>
                      </c:pt>
                      <c:pt idx="5">
                        <c:v>0.01</c:v>
                      </c:pt>
                      <c:pt idx="6">
                        <c:v>0.01</c:v>
                      </c:pt>
                      <c:pt idx="7">
                        <c:v>0.01</c:v>
                      </c:pt>
                      <c:pt idx="8">
                        <c:v>0.02</c:v>
                      </c:pt>
                      <c:pt idx="9">
                        <c:v>8.9999999999999993E-3</c:v>
                      </c:pt>
                      <c:pt idx="10">
                        <c:v>0.01</c:v>
                      </c:pt>
                    </c:numCache>
                  </c:numRef>
                </c:val>
                <c:extLst xmlns:c15="http://schemas.microsoft.com/office/drawing/2012/chart">
                  <c:ext xmlns:c16="http://schemas.microsoft.com/office/drawing/2014/chart" uri="{C3380CC4-5D6E-409C-BE32-E72D297353CC}">
                    <c16:uniqueId val="{00000004-B30D-4870-AE22-6AF871992EBE}"/>
                  </c:ext>
                </c:extLst>
              </c15:ser>
            </c15:filteredBarSeries>
          </c:ext>
        </c:extLst>
      </c:barChart>
      <c:catAx>
        <c:axId val="909010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74351312"/>
        <c:crosses val="autoZero"/>
        <c:auto val="1"/>
        <c:lblAlgn val="ctr"/>
        <c:lblOffset val="100"/>
        <c:noMultiLvlLbl val="0"/>
      </c:catAx>
      <c:valAx>
        <c:axId val="574351312"/>
        <c:scaling>
          <c:orientation val="minMax"/>
        </c:scaling>
        <c:delete val="1"/>
        <c:axPos val="b"/>
        <c:numFmt formatCode="0%" sourceLinked="1"/>
        <c:majorTickMark val="none"/>
        <c:minorTickMark val="none"/>
        <c:tickLblPos val="nextTo"/>
        <c:crossAx val="909010160"/>
        <c:crosses val="autoZero"/>
        <c:crossBetween val="between"/>
      </c:valAx>
      <c:spPr>
        <a:noFill/>
        <a:ln>
          <a:noFill/>
        </a:ln>
        <a:effectLst/>
      </c:spPr>
    </c:plotArea>
    <c:legend>
      <c:legendPos val="t"/>
      <c:layout>
        <c:manualLayout>
          <c:xMode val="edge"/>
          <c:yMode val="edge"/>
          <c:x val="0.46116897825178721"/>
          <c:y val="1.412323198264822E-2"/>
          <c:w val="0.42880248512489777"/>
          <c:h val="6.068363560015284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005932668889194"/>
          <c:y val="3.8710976680794998E-2"/>
          <c:w val="0.39221335278293867"/>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Quality of activities on offer</c:v>
                </c:pt>
                <c:pt idx="1">
                  <c:v>Activities offered meet my school’s/college’s needs</c:v>
                </c:pt>
                <c:pt idx="2">
                  <c:v>My school/college has a good relationship with the partnership</c:v>
                </c:pt>
                <c:pt idx="3">
                  <c:v>Groups of learners the activities were targeted at</c:v>
                </c:pt>
                <c:pt idx="4">
                  <c:v>Communication my school/college has with our Uni Connect contact</c:v>
                </c:pt>
                <c:pt idx="5">
                  <c:v>Objectives of Uni Connect align with priorities of my school/college</c:v>
                </c:pt>
                <c:pt idx="6">
                  <c:v>Buy in from senior leadership</c:v>
                </c:pt>
                <c:pt idx="7">
                  <c:v>My school/college plays an active role in the partnership</c:v>
                </c:pt>
                <c:pt idx="8">
                  <c:v>Uni Connect promoting alternative routes to higher education</c:v>
                </c:pt>
                <c:pt idx="9">
                  <c:v>Having a Uni Connect member of staff based at the school/college</c:v>
                </c:pt>
              </c:strCache>
            </c:strRef>
          </c:cat>
          <c:val>
            <c:numRef>
              <c:f>Sheet1!$B$2:$B$11</c:f>
              <c:numCache>
                <c:formatCode>General</c:formatCode>
                <c:ptCount val="10"/>
                <c:pt idx="0">
                  <c:v>0.85</c:v>
                </c:pt>
                <c:pt idx="1">
                  <c:v>0.82</c:v>
                </c:pt>
                <c:pt idx="2">
                  <c:v>0.82</c:v>
                </c:pt>
                <c:pt idx="3">
                  <c:v>0.7</c:v>
                </c:pt>
                <c:pt idx="4">
                  <c:v>0.57999999999999996</c:v>
                </c:pt>
                <c:pt idx="5">
                  <c:v>0.51</c:v>
                </c:pt>
                <c:pt idx="6">
                  <c:v>0.51</c:v>
                </c:pt>
                <c:pt idx="7">
                  <c:v>0.49</c:v>
                </c:pt>
                <c:pt idx="8">
                  <c:v>0.43</c:v>
                </c:pt>
                <c:pt idx="9">
                  <c:v>0.31</c:v>
                </c:pt>
              </c:numCache>
            </c:numRef>
          </c:val>
          <c:extLst>
            <c:ext xmlns:c16="http://schemas.microsoft.com/office/drawing/2014/chart" uri="{C3380CC4-5D6E-409C-BE32-E72D297353CC}">
              <c16:uniqueId val="{00000000-4CEE-4425-BF75-6FDC391AD42F}"/>
            </c:ext>
          </c:extLst>
        </c:ser>
        <c:dLbls>
          <c:showLegendKey val="0"/>
          <c:showVal val="0"/>
          <c:showCatName val="0"/>
          <c:showSerName val="0"/>
          <c:showPercent val="0"/>
          <c:showBubbleSize val="0"/>
        </c:dLbls>
        <c:gapWidth val="58"/>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4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6011329055931545"/>
          <c:y val="3.2884902840059793E-2"/>
          <c:w val="0.23693436368079138"/>
          <c:h val="0.93423019431988041"/>
        </c:manualLayout>
      </c:layout>
      <c:barChart>
        <c:barDir val="bar"/>
        <c:grouping val="clustered"/>
        <c:varyColors val="0"/>
        <c:ser>
          <c:idx val="0"/>
          <c:order val="0"/>
          <c:tx>
            <c:strRef>
              <c:f>Sheet1!$B$1</c:f>
              <c:strCache>
                <c:ptCount val="1"/>
                <c:pt idx="0">
                  <c:v>Series 1</c:v>
                </c:pt>
              </c:strCache>
            </c:strRef>
          </c:tx>
          <c:spPr>
            <a:solidFill>
              <a:schemeClr val="accent1"/>
            </a:solidFill>
          </c:spPr>
          <c:invertIfNegative val="0"/>
          <c:dLbls>
            <c:numFmt formatCode="0%" sourceLinked="0"/>
            <c:spPr>
              <a:noFill/>
              <a:ln>
                <a:noFill/>
              </a:ln>
              <a:effectLst/>
            </c:spPr>
            <c:txPr>
              <a:bodyPr/>
              <a:lstStyle/>
              <a:p>
                <a:pPr>
                  <a:defRPr sz="1400" b="1">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Challenges with time and flexibility within the school/college timetable</c:v>
                </c:pt>
                <c:pt idx="1">
                  <c:v>Lack of staff time to support delivery</c:v>
                </c:pt>
                <c:pt idx="2">
                  <c:v>Focus on other school/college priorities</c:v>
                </c:pt>
                <c:pt idx="3">
                  <c:v>Lack of interest from learners</c:v>
                </c:pt>
                <c:pt idx="4">
                  <c:v>Identifying eligible learners (from Uni Connect wards)</c:v>
                </c:pt>
                <c:pt idx="5">
                  <c:v>Poor communication/communication challenges</c:v>
                </c:pt>
                <c:pt idx="6">
                  <c:v>Lack of senior leadership support</c:v>
                </c:pt>
                <c:pt idx="7">
                  <c:v>Lack of relevant and suitable activities being offered</c:v>
                </c:pt>
                <c:pt idx="8">
                  <c:v>COVID-19 pandemic</c:v>
                </c:pt>
                <c:pt idx="9">
                  <c:v>Support not being available to all students</c:v>
                </c:pt>
                <c:pt idx="10">
                  <c:v>Other</c:v>
                </c:pt>
                <c:pt idx="11">
                  <c:v>N/A - my school/college has not experienced any barriers / challenges</c:v>
                </c:pt>
              </c:strCache>
            </c:strRef>
          </c:cat>
          <c:val>
            <c:numRef>
              <c:f>Sheet1!$B$2:$B$13</c:f>
              <c:numCache>
                <c:formatCode>General</c:formatCode>
                <c:ptCount val="12"/>
                <c:pt idx="0">
                  <c:v>0.62</c:v>
                </c:pt>
                <c:pt idx="1">
                  <c:v>0.42</c:v>
                </c:pt>
                <c:pt idx="2">
                  <c:v>0.28999999999999998</c:v>
                </c:pt>
                <c:pt idx="3">
                  <c:v>0.23</c:v>
                </c:pt>
                <c:pt idx="4">
                  <c:v>0.16</c:v>
                </c:pt>
                <c:pt idx="5">
                  <c:v>0.1</c:v>
                </c:pt>
                <c:pt idx="6">
                  <c:v>0.08</c:v>
                </c:pt>
                <c:pt idx="7">
                  <c:v>0.05</c:v>
                </c:pt>
                <c:pt idx="8">
                  <c:v>0.04</c:v>
                </c:pt>
                <c:pt idx="9">
                  <c:v>0.01</c:v>
                </c:pt>
                <c:pt idx="10">
                  <c:v>0.01</c:v>
                </c:pt>
                <c:pt idx="11">
                  <c:v>0.17</c:v>
                </c:pt>
              </c:numCache>
            </c:numRef>
          </c:val>
          <c:extLst>
            <c:ext xmlns:c16="http://schemas.microsoft.com/office/drawing/2014/chart" uri="{C3380CC4-5D6E-409C-BE32-E72D297353CC}">
              <c16:uniqueId val="{00000000-1F4C-449D-8E5E-A888301C3FF7}"/>
            </c:ext>
          </c:extLst>
        </c:ser>
        <c:dLbls>
          <c:showLegendKey val="0"/>
          <c:showVal val="0"/>
          <c:showCatName val="0"/>
          <c:showSerName val="0"/>
          <c:showPercent val="0"/>
          <c:showBubbleSize val="0"/>
        </c:dLbls>
        <c:gapWidth val="29"/>
        <c:axId val="45386752"/>
        <c:axId val="45830912"/>
      </c:barChart>
      <c:catAx>
        <c:axId val="45386752"/>
        <c:scaling>
          <c:orientation val="maxMin"/>
        </c:scaling>
        <c:delete val="0"/>
        <c:axPos val="l"/>
        <c:numFmt formatCode="General" sourceLinked="0"/>
        <c:majorTickMark val="out"/>
        <c:minorTickMark val="none"/>
        <c:tickLblPos val="nextTo"/>
        <c:spPr>
          <a:ln>
            <a:noFill/>
          </a:ln>
        </c:spPr>
        <c:txPr>
          <a:bodyPr/>
          <a:lstStyle/>
          <a:p>
            <a:pPr algn="r">
              <a:lnSpc>
                <a:spcPct val="110000"/>
              </a:lnSpc>
              <a:defRPr sz="1100" b="1" baseline="0">
                <a:solidFill>
                  <a:schemeClr val="tx1"/>
                </a:solidFill>
                <a:latin typeface="+mn-lt"/>
              </a:defRPr>
            </a:pPr>
            <a:endParaRPr lang="en-US"/>
          </a:p>
        </c:txPr>
        <c:crossAx val="45830912"/>
        <c:crosses val="autoZero"/>
        <c:auto val="1"/>
        <c:lblAlgn val="ctr"/>
        <c:lblOffset val="100"/>
        <c:noMultiLvlLbl val="0"/>
      </c:catAx>
      <c:valAx>
        <c:axId val="45830912"/>
        <c:scaling>
          <c:orientation val="minMax"/>
          <c:max val="1"/>
          <c:min val="0"/>
        </c:scaling>
        <c:delete val="1"/>
        <c:axPos val="b"/>
        <c:numFmt formatCode="0%" sourceLinked="0"/>
        <c:majorTickMark val="out"/>
        <c:minorTickMark val="none"/>
        <c:tickLblPos val="nextTo"/>
        <c:crossAx val="45386752"/>
        <c:crosses val="max"/>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229B17-A13D-4884-9532-5A474EA6A67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GB"/>
        </a:p>
      </dgm:t>
    </dgm:pt>
    <dgm:pt modelId="{763D275D-CDA4-4AF7-B4F1-518B6A0EBC47}">
      <dgm:prSet phldrT="[Text]" custT="1"/>
      <dgm:spPr>
        <a:solidFill>
          <a:schemeClr val="bg2"/>
        </a:solidFill>
        <a:ln w="38100">
          <a:noFill/>
        </a:ln>
      </dgm:spPr>
      <dgm:t>
        <a:bodyPr anchor="t"/>
        <a:lstStyle/>
        <a:p>
          <a:pPr algn="l">
            <a:lnSpc>
              <a:spcPct val="110000"/>
            </a:lnSpc>
          </a:pPr>
          <a:r>
            <a:rPr lang="en-GB" sz="1600" b="1">
              <a:solidFill>
                <a:schemeClr val="bg1"/>
              </a:solidFill>
              <a:latin typeface="+mn-lt"/>
            </a:rPr>
            <a:t>2 November 2020</a:t>
          </a:r>
        </a:p>
        <a:p>
          <a:pPr algn="l" rtl="0">
            <a:lnSpc>
              <a:spcPct val="110000"/>
            </a:lnSpc>
          </a:pPr>
          <a:r>
            <a:rPr lang="en-GB" sz="1600">
              <a:solidFill>
                <a:schemeClr val="bg1"/>
              </a:solidFill>
              <a:latin typeface="+mn-lt"/>
            </a:rPr>
            <a:t>Ipsos MORI provided each Uni Connect partnership with a covering email and unique link to the online survey </a:t>
          </a:r>
        </a:p>
      </dgm:t>
    </dgm:pt>
    <dgm:pt modelId="{984E70BE-EB8F-4EEE-ADEC-99A0333CC1C3}" type="parTrans" cxnId="{881857F2-1F7E-4331-B5D5-C9453186672C}">
      <dgm:prSet/>
      <dgm:spPr/>
      <dgm:t>
        <a:bodyPr/>
        <a:lstStyle/>
        <a:p>
          <a:pPr algn="l"/>
          <a:endParaRPr lang="en-GB" sz="1400">
            <a:latin typeface="Segoe UI Light" panose="020B0502040204020203" pitchFamily="34" charset="0"/>
          </a:endParaRPr>
        </a:p>
      </dgm:t>
    </dgm:pt>
    <dgm:pt modelId="{FDBAD2E9-DC0B-43D0-8868-A2DC00BC9DC0}" type="sibTrans" cxnId="{881857F2-1F7E-4331-B5D5-C9453186672C}">
      <dgm:prSet custT="1"/>
      <dgm:spPr>
        <a:ln w="19050">
          <a:solidFill>
            <a:schemeClr val="tx1">
              <a:lumMod val="75000"/>
              <a:lumOff val="25000"/>
            </a:schemeClr>
          </a:solidFill>
          <a:tailEnd type="triangle" w="med" len="med"/>
        </a:ln>
      </dgm:spPr>
      <dgm:t>
        <a:bodyPr/>
        <a:lstStyle/>
        <a:p>
          <a:pPr algn="l"/>
          <a:endParaRPr lang="en-GB" sz="1400">
            <a:latin typeface="Segoe UI" panose="020B0502040204020203" pitchFamily="34" charset="0"/>
          </a:endParaRPr>
        </a:p>
      </dgm:t>
    </dgm:pt>
    <dgm:pt modelId="{4C08CAD7-E12E-424F-8195-08D15F34D3B5}">
      <dgm:prSet phldrT="[Text]" custT="1"/>
      <dgm:spPr>
        <a:solidFill>
          <a:schemeClr val="tx2"/>
        </a:solidFill>
        <a:ln w="38100">
          <a:noFill/>
        </a:ln>
      </dgm:spPr>
      <dgm:t>
        <a:bodyPr anchor="t"/>
        <a:lstStyle/>
        <a:p>
          <a:pPr algn="l">
            <a:lnSpc>
              <a:spcPct val="100000"/>
            </a:lnSpc>
          </a:pPr>
          <a:r>
            <a:rPr lang="en-GB" sz="1600" b="1">
              <a:solidFill>
                <a:schemeClr val="bg1"/>
              </a:solidFill>
              <a:latin typeface="+mn-lt"/>
              <a:ea typeface="Segoe UI" panose="020B0502040204020203" pitchFamily="34" charset="0"/>
              <a:cs typeface="Segoe UI"/>
            </a:rPr>
            <a:t>2-9 November 2020</a:t>
          </a:r>
        </a:p>
        <a:p>
          <a:pPr algn="l">
            <a:lnSpc>
              <a:spcPct val="100000"/>
            </a:lnSpc>
          </a:pPr>
          <a:r>
            <a:rPr lang="en-GB" sz="1600" b="0">
              <a:solidFill>
                <a:schemeClr val="bg1"/>
              </a:solidFill>
              <a:latin typeface="+mn-lt"/>
            </a:rPr>
            <a:t>Uni Connect partnerships distributed the survey to schools and colleges in their area who are eligible for targeted outreach (n = c1400)</a:t>
          </a:r>
        </a:p>
      </dgm:t>
    </dgm:pt>
    <dgm:pt modelId="{3723C44A-243A-4DAF-95AE-D2667D63B3D9}" type="parTrans" cxnId="{AB255667-2A65-41AE-8B7E-259BDE7B5440}">
      <dgm:prSet/>
      <dgm:spPr/>
      <dgm:t>
        <a:bodyPr/>
        <a:lstStyle/>
        <a:p>
          <a:pPr algn="l"/>
          <a:endParaRPr lang="en-GB" sz="1400">
            <a:latin typeface="Segoe UI Light" panose="020B0502040204020203" pitchFamily="34" charset="0"/>
          </a:endParaRPr>
        </a:p>
      </dgm:t>
    </dgm:pt>
    <dgm:pt modelId="{24BB3AB5-EDC9-4900-8B65-BE2F7000107A}" type="sibTrans" cxnId="{AB255667-2A65-41AE-8B7E-259BDE7B5440}">
      <dgm:prSet custT="1"/>
      <dgm:spPr>
        <a:ln w="19050">
          <a:solidFill>
            <a:schemeClr val="tx1">
              <a:lumMod val="75000"/>
              <a:lumOff val="25000"/>
            </a:schemeClr>
          </a:solidFill>
          <a:tailEnd type="triangle"/>
        </a:ln>
      </dgm:spPr>
      <dgm:t>
        <a:bodyPr/>
        <a:lstStyle/>
        <a:p>
          <a:pPr algn="l"/>
          <a:endParaRPr lang="en-GB" sz="1400">
            <a:latin typeface="Segoe UI" panose="020B0502040204020203" pitchFamily="34" charset="0"/>
          </a:endParaRPr>
        </a:p>
      </dgm:t>
    </dgm:pt>
    <dgm:pt modelId="{179FE855-7DE3-4545-9D26-27927883E412}">
      <dgm:prSet phldrT="[Text]" custT="1"/>
      <dgm:spPr>
        <a:solidFill>
          <a:schemeClr val="accent1"/>
        </a:solidFill>
        <a:ln w="38100">
          <a:noFill/>
        </a:ln>
      </dgm:spPr>
      <dgm:t>
        <a:bodyPr anchor="t"/>
        <a:lstStyle/>
        <a:p>
          <a:pPr algn="l">
            <a:lnSpc>
              <a:spcPct val="100000"/>
            </a:lnSpc>
          </a:pPr>
          <a:r>
            <a:rPr lang="en-GB" sz="1600" b="1">
              <a:solidFill>
                <a:schemeClr val="bg1"/>
              </a:solidFill>
              <a:latin typeface="+mn-lt"/>
              <a:ea typeface="Segoe UI" panose="020B0502040204020203" pitchFamily="34" charset="0"/>
              <a:cs typeface="Segoe UI"/>
            </a:rPr>
            <a:t>November – December 2020</a:t>
          </a:r>
        </a:p>
        <a:p>
          <a:pPr algn="l">
            <a:lnSpc>
              <a:spcPct val="100000"/>
            </a:lnSpc>
          </a:pPr>
          <a:r>
            <a:rPr lang="en-GB" sz="1600" b="0" i="0">
              <a:solidFill>
                <a:schemeClr val="bg1"/>
              </a:solidFill>
              <a:latin typeface="+mn-lt"/>
            </a:rPr>
            <a:t>Ipsos MORI issued regular updates to partnerships with details of the numbers of responses from schools and colleges in their area</a:t>
          </a:r>
        </a:p>
      </dgm:t>
    </dgm:pt>
    <dgm:pt modelId="{32D0CD0A-4225-4A2E-A4DD-227BB04D1CED}" type="parTrans" cxnId="{754DB0C0-1A4A-4EF5-9F31-3D73C1A3F727}">
      <dgm:prSet/>
      <dgm:spPr/>
      <dgm:t>
        <a:bodyPr/>
        <a:lstStyle/>
        <a:p>
          <a:pPr algn="l"/>
          <a:endParaRPr lang="en-GB" sz="1400">
            <a:latin typeface="Segoe UI Light" panose="020B0502040204020203" pitchFamily="34" charset="0"/>
          </a:endParaRPr>
        </a:p>
      </dgm:t>
    </dgm:pt>
    <dgm:pt modelId="{8C1E4C7E-5DBD-492A-B66A-2E53AB5F4C74}" type="sibTrans" cxnId="{754DB0C0-1A4A-4EF5-9F31-3D73C1A3F727}">
      <dgm:prSet custT="1"/>
      <dgm:spPr>
        <a:ln w="19050">
          <a:solidFill>
            <a:schemeClr val="tx1">
              <a:lumMod val="75000"/>
              <a:lumOff val="25000"/>
            </a:schemeClr>
          </a:solidFill>
          <a:tailEnd type="triangle"/>
        </a:ln>
      </dgm:spPr>
      <dgm:t>
        <a:bodyPr/>
        <a:lstStyle/>
        <a:p>
          <a:pPr algn="l"/>
          <a:endParaRPr lang="en-GB" sz="1400">
            <a:latin typeface="Segoe UI" panose="020B0502040204020203" pitchFamily="34" charset="0"/>
          </a:endParaRPr>
        </a:p>
      </dgm:t>
    </dgm:pt>
    <dgm:pt modelId="{07B6F2C3-A950-466F-99F4-5582A87C115F}">
      <dgm:prSet phldrT="[Text]" custT="1"/>
      <dgm:spPr>
        <a:solidFill>
          <a:srgbClr val="878787"/>
        </a:solidFill>
        <a:ln w="38100">
          <a:noFill/>
        </a:ln>
      </dgm:spPr>
      <dgm:t>
        <a:bodyPr anchor="t"/>
        <a:lstStyle/>
        <a:p>
          <a:pPr algn="l">
            <a:lnSpc>
              <a:spcPct val="100000"/>
            </a:lnSpc>
          </a:pPr>
          <a:r>
            <a:rPr lang="en-GB" sz="1600" b="1">
              <a:solidFill>
                <a:schemeClr val="bg1"/>
              </a:solidFill>
              <a:latin typeface="+mn-lt"/>
              <a:ea typeface="Segoe UI" panose="020B0502040204020203" pitchFamily="34" charset="0"/>
              <a:cs typeface="Segoe UI"/>
            </a:rPr>
            <a:t>November – December 2020</a:t>
          </a:r>
        </a:p>
        <a:p>
          <a:pPr algn="l">
            <a:lnSpc>
              <a:spcPct val="100000"/>
            </a:lnSpc>
          </a:pPr>
          <a:r>
            <a:rPr lang="en-GB" sz="1600" b="0" i="0">
              <a:solidFill>
                <a:schemeClr val="bg1"/>
              </a:solidFill>
              <a:latin typeface="+mn-lt"/>
            </a:rPr>
            <a:t>Uni Connect partnerships issued reminders to eligible schools and colleges throughout the period of the fieldwork</a:t>
          </a:r>
          <a:endParaRPr lang="en-GB" sz="1600" b="1">
            <a:solidFill>
              <a:schemeClr val="bg1"/>
            </a:solidFill>
            <a:latin typeface="+mn-lt"/>
            <a:ea typeface="Segoe UI" panose="020B0502040204020203" pitchFamily="34" charset="0"/>
            <a:cs typeface="Segoe UI" panose="020B0502040204020203" pitchFamily="34" charset="0"/>
          </a:endParaRPr>
        </a:p>
        <a:p>
          <a:pPr algn="l">
            <a:lnSpc>
              <a:spcPct val="100000"/>
            </a:lnSpc>
          </a:pPr>
          <a:endParaRPr lang="en-GB" sz="1600" b="0">
            <a:solidFill>
              <a:schemeClr val="bg1"/>
            </a:solidFill>
            <a:latin typeface="+mn-lt"/>
            <a:ea typeface="Segoe UI" panose="020B0502040204020203" pitchFamily="34" charset="0"/>
            <a:cs typeface="Segoe UI" panose="020B0502040204020203" pitchFamily="34" charset="0"/>
          </a:endParaRPr>
        </a:p>
      </dgm:t>
    </dgm:pt>
    <dgm:pt modelId="{169A87FC-5181-4E68-8CBE-9951EE7E20B9}" type="parTrans" cxnId="{D7F5E7D4-5991-4C4B-BCCA-419720F39688}">
      <dgm:prSet/>
      <dgm:spPr/>
      <dgm:t>
        <a:bodyPr/>
        <a:lstStyle/>
        <a:p>
          <a:pPr algn="l"/>
          <a:endParaRPr lang="en-GB" sz="1400">
            <a:latin typeface="Segoe UI Light" panose="020B0502040204020203" pitchFamily="34" charset="0"/>
          </a:endParaRPr>
        </a:p>
      </dgm:t>
    </dgm:pt>
    <dgm:pt modelId="{051BAA52-E019-4B24-80E6-8BDCF5A4C8FA}" type="sibTrans" cxnId="{D7F5E7D4-5991-4C4B-BCCA-419720F39688}">
      <dgm:prSet custT="1"/>
      <dgm:spPr>
        <a:ln w="19050">
          <a:solidFill>
            <a:schemeClr val="tx1">
              <a:lumMod val="75000"/>
              <a:lumOff val="25000"/>
            </a:schemeClr>
          </a:solidFill>
          <a:tailEnd type="triangle"/>
        </a:ln>
      </dgm:spPr>
      <dgm:t>
        <a:bodyPr/>
        <a:lstStyle/>
        <a:p>
          <a:pPr algn="l"/>
          <a:endParaRPr lang="en-GB" sz="1400">
            <a:latin typeface="Segoe UI" panose="020B0502040204020203" pitchFamily="34" charset="0"/>
          </a:endParaRPr>
        </a:p>
      </dgm:t>
    </dgm:pt>
    <dgm:pt modelId="{33008158-B099-4D0B-9F9F-66E5995D7F0B}">
      <dgm:prSet phldrT="[Text]" custT="1"/>
      <dgm:spPr>
        <a:solidFill>
          <a:srgbClr val="E8E8E8"/>
        </a:solidFill>
        <a:ln w="38100">
          <a:noFill/>
        </a:ln>
      </dgm:spPr>
      <dgm:t>
        <a:bodyPr anchor="t"/>
        <a:lstStyle/>
        <a:p>
          <a:pPr algn="l">
            <a:lnSpc>
              <a:spcPct val="100000"/>
            </a:lnSpc>
          </a:pPr>
          <a:r>
            <a:rPr lang="en-GB" sz="1600" b="1">
              <a:solidFill>
                <a:schemeClr val="tx1"/>
              </a:solidFill>
              <a:latin typeface="+mn-lt"/>
            </a:rPr>
            <a:t>November 2020</a:t>
          </a:r>
        </a:p>
        <a:p>
          <a:pPr algn="l">
            <a:lnSpc>
              <a:spcPct val="100000"/>
            </a:lnSpc>
          </a:pPr>
          <a:r>
            <a:rPr lang="en-GB" sz="1600">
              <a:solidFill>
                <a:schemeClr val="tx1"/>
              </a:solidFill>
              <a:latin typeface="+mn-lt"/>
            </a:rPr>
            <a:t>Ipsos MORI contacted schools and colleges who had not engaged with Uni Connect to encourage them to complete the survey</a:t>
          </a:r>
        </a:p>
      </dgm:t>
    </dgm:pt>
    <dgm:pt modelId="{FFFF52C2-CA6A-465B-A64D-DA601D6E9F3B}" type="parTrans" cxnId="{DFA052E1-2541-4977-8CE8-0CECFC4A1118}">
      <dgm:prSet/>
      <dgm:spPr/>
      <dgm:t>
        <a:bodyPr/>
        <a:lstStyle/>
        <a:p>
          <a:pPr algn="l"/>
          <a:endParaRPr lang="en-GB" sz="1400">
            <a:latin typeface="Segoe UI Light" panose="020B0502040204020203" pitchFamily="34" charset="0"/>
          </a:endParaRPr>
        </a:p>
      </dgm:t>
    </dgm:pt>
    <dgm:pt modelId="{FEA0B87E-6031-4F2D-A41C-6E8D869A51BF}" type="sibTrans" cxnId="{DFA052E1-2541-4977-8CE8-0CECFC4A1118}">
      <dgm:prSet/>
      <dgm:spPr>
        <a:ln w="19050">
          <a:solidFill>
            <a:schemeClr val="tx1">
              <a:lumMod val="75000"/>
              <a:lumOff val="25000"/>
            </a:schemeClr>
          </a:solidFill>
          <a:tailEnd type="triangle"/>
        </a:ln>
      </dgm:spPr>
      <dgm:t>
        <a:bodyPr/>
        <a:lstStyle/>
        <a:p>
          <a:pPr algn="l"/>
          <a:endParaRPr lang="en-GB" sz="1400">
            <a:latin typeface="Segoe UI Light" panose="020B0502040204020203" pitchFamily="34" charset="0"/>
          </a:endParaRPr>
        </a:p>
      </dgm:t>
    </dgm:pt>
    <dgm:pt modelId="{8BCD8B24-592C-4FCA-A724-B8E038746E19}">
      <dgm:prSet custT="1"/>
      <dgm:spPr>
        <a:solidFill>
          <a:schemeClr val="tx2">
            <a:lumMod val="20000"/>
            <a:lumOff val="80000"/>
          </a:schemeClr>
        </a:solidFill>
      </dgm:spPr>
      <dgm:t>
        <a:bodyPr anchor="t" anchorCtr="0"/>
        <a:lstStyle/>
        <a:p>
          <a:pPr marL="0" lvl="0" algn="l" defTabSz="622300">
            <a:lnSpc>
              <a:spcPct val="100000"/>
            </a:lnSpc>
            <a:spcBef>
              <a:spcPct val="0"/>
            </a:spcBef>
            <a:spcAft>
              <a:spcPct val="35000"/>
            </a:spcAft>
            <a:buNone/>
          </a:pPr>
          <a:r>
            <a:rPr lang="en-GB" sz="1600" b="1" kern="1200">
              <a:solidFill>
                <a:prstClr val="black"/>
              </a:solidFill>
              <a:latin typeface="Arial"/>
              <a:ea typeface="+mn-ea"/>
              <a:cs typeface="+mn-cs"/>
            </a:rPr>
            <a:t>13 December 2020</a:t>
          </a:r>
        </a:p>
        <a:p>
          <a:pPr marL="0" lvl="0" algn="l" defTabSz="622300">
            <a:lnSpc>
              <a:spcPct val="100000"/>
            </a:lnSpc>
            <a:spcBef>
              <a:spcPct val="0"/>
            </a:spcBef>
            <a:spcAft>
              <a:spcPct val="35000"/>
            </a:spcAft>
            <a:buNone/>
          </a:pPr>
          <a:r>
            <a:rPr lang="en-GB" sz="1600" b="0" kern="1200">
              <a:solidFill>
                <a:prstClr val="black"/>
              </a:solidFill>
              <a:latin typeface="Arial"/>
              <a:ea typeface="+mn-ea"/>
              <a:cs typeface="+mn-cs"/>
            </a:rPr>
            <a:t>Ipsos MORI closed the survey with a total of </a:t>
          </a:r>
          <a:r>
            <a:rPr lang="en-GB" sz="1600" b="1" kern="1200">
              <a:solidFill>
                <a:prstClr val="black"/>
              </a:solidFill>
              <a:latin typeface="Arial"/>
              <a:ea typeface="+mn-ea"/>
              <a:cs typeface="+mn-cs"/>
            </a:rPr>
            <a:t>715</a:t>
          </a:r>
          <a:r>
            <a:rPr lang="en-GB" sz="1600" b="0" kern="1200">
              <a:solidFill>
                <a:prstClr val="black"/>
              </a:solidFill>
              <a:latin typeface="Arial"/>
              <a:ea typeface="+mn-ea"/>
              <a:cs typeface="+mn-cs"/>
            </a:rPr>
            <a:t> responses covering all 29 Uni Connect partnerships</a:t>
          </a:r>
        </a:p>
      </dgm:t>
    </dgm:pt>
    <dgm:pt modelId="{DE921E84-FDBB-4721-B604-C6966A1E7ACB}" type="parTrans" cxnId="{6772A318-672B-4F6A-B3D5-F05DC81FC1E2}">
      <dgm:prSet/>
      <dgm:spPr/>
      <dgm:t>
        <a:bodyPr/>
        <a:lstStyle/>
        <a:p>
          <a:endParaRPr lang="en-GB"/>
        </a:p>
      </dgm:t>
    </dgm:pt>
    <dgm:pt modelId="{42C74EB5-CA33-4BBA-B8EF-20A6E1D04235}" type="sibTrans" cxnId="{6772A318-672B-4F6A-B3D5-F05DC81FC1E2}">
      <dgm:prSet/>
      <dgm:spPr/>
      <dgm:t>
        <a:bodyPr/>
        <a:lstStyle/>
        <a:p>
          <a:endParaRPr lang="en-GB"/>
        </a:p>
      </dgm:t>
    </dgm:pt>
    <dgm:pt modelId="{63BA8414-2A50-4236-AD19-62C622B8BF4E}" type="pres">
      <dgm:prSet presAssocID="{3E229B17-A13D-4884-9532-5A474EA6A676}" presName="Name0" presStyleCnt="0">
        <dgm:presLayoutVars>
          <dgm:dir/>
          <dgm:resizeHandles val="exact"/>
        </dgm:presLayoutVars>
      </dgm:prSet>
      <dgm:spPr/>
    </dgm:pt>
    <dgm:pt modelId="{577EC3A9-9847-4498-A466-70A186C7772C}" type="pres">
      <dgm:prSet presAssocID="{763D275D-CDA4-4AF7-B4F1-518B6A0EBC47}" presName="node" presStyleLbl="node1" presStyleIdx="0" presStyleCnt="6">
        <dgm:presLayoutVars>
          <dgm:bulletEnabled val="1"/>
        </dgm:presLayoutVars>
      </dgm:prSet>
      <dgm:spPr/>
    </dgm:pt>
    <dgm:pt modelId="{AC2E8488-E4DE-4AFD-8EE1-1D03A5786FB3}" type="pres">
      <dgm:prSet presAssocID="{FDBAD2E9-DC0B-43D0-8868-A2DC00BC9DC0}" presName="sibTrans" presStyleLbl="sibTrans1D1" presStyleIdx="0" presStyleCnt="5"/>
      <dgm:spPr/>
    </dgm:pt>
    <dgm:pt modelId="{B3DF072B-E3A9-41CF-A060-EEEADD809AE3}" type="pres">
      <dgm:prSet presAssocID="{FDBAD2E9-DC0B-43D0-8868-A2DC00BC9DC0}" presName="connectorText" presStyleLbl="sibTrans1D1" presStyleIdx="0" presStyleCnt="5"/>
      <dgm:spPr/>
    </dgm:pt>
    <dgm:pt modelId="{9C467E91-E097-4ACD-A426-733FB1151EE8}" type="pres">
      <dgm:prSet presAssocID="{4C08CAD7-E12E-424F-8195-08D15F34D3B5}" presName="node" presStyleLbl="node1" presStyleIdx="1" presStyleCnt="6">
        <dgm:presLayoutVars>
          <dgm:bulletEnabled val="1"/>
        </dgm:presLayoutVars>
      </dgm:prSet>
      <dgm:spPr/>
    </dgm:pt>
    <dgm:pt modelId="{66E41E8E-6221-4C22-9D77-3409E28AEE71}" type="pres">
      <dgm:prSet presAssocID="{24BB3AB5-EDC9-4900-8B65-BE2F7000107A}" presName="sibTrans" presStyleLbl="sibTrans1D1" presStyleIdx="1" presStyleCnt="5"/>
      <dgm:spPr/>
    </dgm:pt>
    <dgm:pt modelId="{ACBC5904-1FD2-40B3-80F6-EF741C340C11}" type="pres">
      <dgm:prSet presAssocID="{24BB3AB5-EDC9-4900-8B65-BE2F7000107A}" presName="connectorText" presStyleLbl="sibTrans1D1" presStyleIdx="1" presStyleCnt="5"/>
      <dgm:spPr/>
    </dgm:pt>
    <dgm:pt modelId="{AF538EFA-C35E-4A6C-93B5-BE50E5CF2921}" type="pres">
      <dgm:prSet presAssocID="{179FE855-7DE3-4545-9D26-27927883E412}" presName="node" presStyleLbl="node1" presStyleIdx="2" presStyleCnt="6">
        <dgm:presLayoutVars>
          <dgm:bulletEnabled val="1"/>
        </dgm:presLayoutVars>
      </dgm:prSet>
      <dgm:spPr/>
    </dgm:pt>
    <dgm:pt modelId="{2FEF8B65-F443-4D71-BFE7-B55A4783E817}" type="pres">
      <dgm:prSet presAssocID="{8C1E4C7E-5DBD-492A-B66A-2E53AB5F4C74}" presName="sibTrans" presStyleLbl="sibTrans1D1" presStyleIdx="2" presStyleCnt="5"/>
      <dgm:spPr/>
    </dgm:pt>
    <dgm:pt modelId="{87B69AC1-4DAC-4E8C-8AC6-939D65A548DA}" type="pres">
      <dgm:prSet presAssocID="{8C1E4C7E-5DBD-492A-B66A-2E53AB5F4C74}" presName="connectorText" presStyleLbl="sibTrans1D1" presStyleIdx="2" presStyleCnt="5"/>
      <dgm:spPr/>
    </dgm:pt>
    <dgm:pt modelId="{FC92EEC0-ABED-4031-9491-759665ABB5EC}" type="pres">
      <dgm:prSet presAssocID="{07B6F2C3-A950-466F-99F4-5582A87C115F}" presName="node" presStyleLbl="node1" presStyleIdx="3" presStyleCnt="6">
        <dgm:presLayoutVars>
          <dgm:bulletEnabled val="1"/>
        </dgm:presLayoutVars>
      </dgm:prSet>
      <dgm:spPr/>
    </dgm:pt>
    <dgm:pt modelId="{AD2280C3-F11A-4611-A31D-989D45348619}" type="pres">
      <dgm:prSet presAssocID="{051BAA52-E019-4B24-80E6-8BDCF5A4C8FA}" presName="sibTrans" presStyleLbl="sibTrans1D1" presStyleIdx="3" presStyleCnt="5"/>
      <dgm:spPr/>
    </dgm:pt>
    <dgm:pt modelId="{3DB51C3B-128B-4561-BB5A-C199BEC34265}" type="pres">
      <dgm:prSet presAssocID="{051BAA52-E019-4B24-80E6-8BDCF5A4C8FA}" presName="connectorText" presStyleLbl="sibTrans1D1" presStyleIdx="3" presStyleCnt="5"/>
      <dgm:spPr/>
    </dgm:pt>
    <dgm:pt modelId="{3384FE09-5B2D-43F6-8535-1CA075C590C4}" type="pres">
      <dgm:prSet presAssocID="{33008158-B099-4D0B-9F9F-66E5995D7F0B}" presName="node" presStyleLbl="node1" presStyleIdx="4" presStyleCnt="6">
        <dgm:presLayoutVars>
          <dgm:bulletEnabled val="1"/>
        </dgm:presLayoutVars>
      </dgm:prSet>
      <dgm:spPr/>
    </dgm:pt>
    <dgm:pt modelId="{E5C668D1-2F09-4D03-937B-AC5D5CFCC15B}" type="pres">
      <dgm:prSet presAssocID="{FEA0B87E-6031-4F2D-A41C-6E8D869A51BF}" presName="sibTrans" presStyleLbl="sibTrans1D1" presStyleIdx="4" presStyleCnt="5"/>
      <dgm:spPr/>
    </dgm:pt>
    <dgm:pt modelId="{8B3CE558-F7FE-40BA-89F9-947BC87F133A}" type="pres">
      <dgm:prSet presAssocID="{FEA0B87E-6031-4F2D-A41C-6E8D869A51BF}" presName="connectorText" presStyleLbl="sibTrans1D1" presStyleIdx="4" presStyleCnt="5"/>
      <dgm:spPr/>
    </dgm:pt>
    <dgm:pt modelId="{CD733D4D-F974-4946-8F19-A89FFFE51F9C}" type="pres">
      <dgm:prSet presAssocID="{8BCD8B24-592C-4FCA-A724-B8E038746E19}" presName="node" presStyleLbl="node1" presStyleIdx="5" presStyleCnt="6">
        <dgm:presLayoutVars>
          <dgm:bulletEnabled val="1"/>
        </dgm:presLayoutVars>
      </dgm:prSet>
      <dgm:spPr/>
    </dgm:pt>
  </dgm:ptLst>
  <dgm:cxnLst>
    <dgm:cxn modelId="{686E410C-882D-4179-A080-9082B62CF94B}" type="presOf" srcId="{24BB3AB5-EDC9-4900-8B65-BE2F7000107A}" destId="{ACBC5904-1FD2-40B3-80F6-EF741C340C11}" srcOrd="1" destOrd="0" presId="urn:microsoft.com/office/officeart/2005/8/layout/bProcess3"/>
    <dgm:cxn modelId="{6772A318-672B-4F6A-B3D5-F05DC81FC1E2}" srcId="{3E229B17-A13D-4884-9532-5A474EA6A676}" destId="{8BCD8B24-592C-4FCA-A724-B8E038746E19}" srcOrd="5" destOrd="0" parTransId="{DE921E84-FDBB-4721-B604-C6966A1E7ACB}" sibTransId="{42C74EB5-CA33-4BBA-B8EF-20A6E1D04235}"/>
    <dgm:cxn modelId="{C841BF1A-35DD-40ED-8AD2-B054E45F0E55}" type="presOf" srcId="{FEA0B87E-6031-4F2D-A41C-6E8D869A51BF}" destId="{E5C668D1-2F09-4D03-937B-AC5D5CFCC15B}" srcOrd="0" destOrd="0" presId="urn:microsoft.com/office/officeart/2005/8/layout/bProcess3"/>
    <dgm:cxn modelId="{1C04FC1B-1161-487D-859C-E33D8E8A2D0B}" type="presOf" srcId="{24BB3AB5-EDC9-4900-8B65-BE2F7000107A}" destId="{66E41E8E-6221-4C22-9D77-3409E28AEE71}" srcOrd="0" destOrd="0" presId="urn:microsoft.com/office/officeart/2005/8/layout/bProcess3"/>
    <dgm:cxn modelId="{ED9E8832-D5F1-4550-BFEC-34E60A614686}" type="presOf" srcId="{179FE855-7DE3-4545-9D26-27927883E412}" destId="{AF538EFA-C35E-4A6C-93B5-BE50E5CF2921}" srcOrd="0" destOrd="0" presId="urn:microsoft.com/office/officeart/2005/8/layout/bProcess3"/>
    <dgm:cxn modelId="{F1358E38-2196-4B0D-9D6E-669EF154C853}" type="presOf" srcId="{8C1E4C7E-5DBD-492A-B66A-2E53AB5F4C74}" destId="{87B69AC1-4DAC-4E8C-8AC6-939D65A548DA}" srcOrd="1" destOrd="0" presId="urn:microsoft.com/office/officeart/2005/8/layout/bProcess3"/>
    <dgm:cxn modelId="{7846E73F-50AD-4608-B710-0D8DB5134FF9}" type="presOf" srcId="{8BCD8B24-592C-4FCA-A724-B8E038746E19}" destId="{CD733D4D-F974-4946-8F19-A89FFFE51F9C}" srcOrd="0" destOrd="0" presId="urn:microsoft.com/office/officeart/2005/8/layout/bProcess3"/>
    <dgm:cxn modelId="{AB255667-2A65-41AE-8B7E-259BDE7B5440}" srcId="{3E229B17-A13D-4884-9532-5A474EA6A676}" destId="{4C08CAD7-E12E-424F-8195-08D15F34D3B5}" srcOrd="1" destOrd="0" parTransId="{3723C44A-243A-4DAF-95AE-D2667D63B3D9}" sibTransId="{24BB3AB5-EDC9-4900-8B65-BE2F7000107A}"/>
    <dgm:cxn modelId="{A9BA6E69-4EC2-4781-8863-C58DEEBAA94E}" type="presOf" srcId="{4C08CAD7-E12E-424F-8195-08D15F34D3B5}" destId="{9C467E91-E097-4ACD-A426-733FB1151EE8}" srcOrd="0" destOrd="0" presId="urn:microsoft.com/office/officeart/2005/8/layout/bProcess3"/>
    <dgm:cxn modelId="{65FC6A57-396F-4D32-A6F7-7FD0D63E053F}" type="presOf" srcId="{051BAA52-E019-4B24-80E6-8BDCF5A4C8FA}" destId="{AD2280C3-F11A-4611-A31D-989D45348619}" srcOrd="0" destOrd="0" presId="urn:microsoft.com/office/officeart/2005/8/layout/bProcess3"/>
    <dgm:cxn modelId="{3D811880-4C97-4C9C-9191-66AACCEFD9A6}" type="presOf" srcId="{33008158-B099-4D0B-9F9F-66E5995D7F0B}" destId="{3384FE09-5B2D-43F6-8535-1CA075C590C4}" srcOrd="0" destOrd="0" presId="urn:microsoft.com/office/officeart/2005/8/layout/bProcess3"/>
    <dgm:cxn modelId="{DF8C9295-EFB2-4FB2-A071-8FDB18B1A0A8}" type="presOf" srcId="{FDBAD2E9-DC0B-43D0-8868-A2DC00BC9DC0}" destId="{AC2E8488-E4DE-4AFD-8EE1-1D03A5786FB3}" srcOrd="0" destOrd="0" presId="urn:microsoft.com/office/officeart/2005/8/layout/bProcess3"/>
    <dgm:cxn modelId="{4DD5D996-4CEF-4ACD-AB86-49C20ECB8DB1}" type="presOf" srcId="{051BAA52-E019-4B24-80E6-8BDCF5A4C8FA}" destId="{3DB51C3B-128B-4561-BB5A-C199BEC34265}" srcOrd="1" destOrd="0" presId="urn:microsoft.com/office/officeart/2005/8/layout/bProcess3"/>
    <dgm:cxn modelId="{F37CE9B8-9C68-4AC9-9CD3-14020C685432}" type="presOf" srcId="{07B6F2C3-A950-466F-99F4-5582A87C115F}" destId="{FC92EEC0-ABED-4031-9491-759665ABB5EC}" srcOrd="0" destOrd="0" presId="urn:microsoft.com/office/officeart/2005/8/layout/bProcess3"/>
    <dgm:cxn modelId="{754DB0C0-1A4A-4EF5-9F31-3D73C1A3F727}" srcId="{3E229B17-A13D-4884-9532-5A474EA6A676}" destId="{179FE855-7DE3-4545-9D26-27927883E412}" srcOrd="2" destOrd="0" parTransId="{32D0CD0A-4225-4A2E-A4DD-227BB04D1CED}" sibTransId="{8C1E4C7E-5DBD-492A-B66A-2E53AB5F4C74}"/>
    <dgm:cxn modelId="{B482B8CF-70A9-425E-86FC-F4A1175DD312}" type="presOf" srcId="{FDBAD2E9-DC0B-43D0-8868-A2DC00BC9DC0}" destId="{B3DF072B-E3A9-41CF-A060-EEEADD809AE3}" srcOrd="1" destOrd="0" presId="urn:microsoft.com/office/officeart/2005/8/layout/bProcess3"/>
    <dgm:cxn modelId="{B8F026D2-8F9B-4B60-9E90-C9A26833A31D}" type="presOf" srcId="{3E229B17-A13D-4884-9532-5A474EA6A676}" destId="{63BA8414-2A50-4236-AD19-62C622B8BF4E}" srcOrd="0" destOrd="0" presId="urn:microsoft.com/office/officeart/2005/8/layout/bProcess3"/>
    <dgm:cxn modelId="{D7F5E7D4-5991-4C4B-BCCA-419720F39688}" srcId="{3E229B17-A13D-4884-9532-5A474EA6A676}" destId="{07B6F2C3-A950-466F-99F4-5582A87C115F}" srcOrd="3" destOrd="0" parTransId="{169A87FC-5181-4E68-8CBE-9951EE7E20B9}" sibTransId="{051BAA52-E019-4B24-80E6-8BDCF5A4C8FA}"/>
    <dgm:cxn modelId="{772046DC-674E-4777-A61F-C28C9B2C76BD}" type="presOf" srcId="{8C1E4C7E-5DBD-492A-B66A-2E53AB5F4C74}" destId="{2FEF8B65-F443-4D71-BFE7-B55A4783E817}" srcOrd="0" destOrd="0" presId="urn:microsoft.com/office/officeart/2005/8/layout/bProcess3"/>
    <dgm:cxn modelId="{DFA052E1-2541-4977-8CE8-0CECFC4A1118}" srcId="{3E229B17-A13D-4884-9532-5A474EA6A676}" destId="{33008158-B099-4D0B-9F9F-66E5995D7F0B}" srcOrd="4" destOrd="0" parTransId="{FFFF52C2-CA6A-465B-A64D-DA601D6E9F3B}" sibTransId="{FEA0B87E-6031-4F2D-A41C-6E8D869A51BF}"/>
    <dgm:cxn modelId="{3E1C29EB-690A-42DA-B49F-55B0CF31B828}" type="presOf" srcId="{FEA0B87E-6031-4F2D-A41C-6E8D869A51BF}" destId="{8B3CE558-F7FE-40BA-89F9-947BC87F133A}" srcOrd="1" destOrd="0" presId="urn:microsoft.com/office/officeart/2005/8/layout/bProcess3"/>
    <dgm:cxn modelId="{478BA4F0-3847-45FB-B2F1-07E7FCD72F89}" type="presOf" srcId="{763D275D-CDA4-4AF7-B4F1-518B6A0EBC47}" destId="{577EC3A9-9847-4498-A466-70A186C7772C}" srcOrd="0" destOrd="0" presId="urn:microsoft.com/office/officeart/2005/8/layout/bProcess3"/>
    <dgm:cxn modelId="{881857F2-1F7E-4331-B5D5-C9453186672C}" srcId="{3E229B17-A13D-4884-9532-5A474EA6A676}" destId="{763D275D-CDA4-4AF7-B4F1-518B6A0EBC47}" srcOrd="0" destOrd="0" parTransId="{984E70BE-EB8F-4EEE-ADEC-99A0333CC1C3}" sibTransId="{FDBAD2E9-DC0B-43D0-8868-A2DC00BC9DC0}"/>
    <dgm:cxn modelId="{9F07A71B-8131-4849-A90E-ADC4039DA751}" type="presParOf" srcId="{63BA8414-2A50-4236-AD19-62C622B8BF4E}" destId="{577EC3A9-9847-4498-A466-70A186C7772C}" srcOrd="0" destOrd="0" presId="urn:microsoft.com/office/officeart/2005/8/layout/bProcess3"/>
    <dgm:cxn modelId="{0239425E-D3D8-4688-9283-81BC51EECADE}" type="presParOf" srcId="{63BA8414-2A50-4236-AD19-62C622B8BF4E}" destId="{AC2E8488-E4DE-4AFD-8EE1-1D03A5786FB3}" srcOrd="1" destOrd="0" presId="urn:microsoft.com/office/officeart/2005/8/layout/bProcess3"/>
    <dgm:cxn modelId="{13B64A46-A213-4D89-A41E-F70522F9BCCA}" type="presParOf" srcId="{AC2E8488-E4DE-4AFD-8EE1-1D03A5786FB3}" destId="{B3DF072B-E3A9-41CF-A060-EEEADD809AE3}" srcOrd="0" destOrd="0" presId="urn:microsoft.com/office/officeart/2005/8/layout/bProcess3"/>
    <dgm:cxn modelId="{EFA9580E-E91B-4654-AE6E-DA306C1049BD}" type="presParOf" srcId="{63BA8414-2A50-4236-AD19-62C622B8BF4E}" destId="{9C467E91-E097-4ACD-A426-733FB1151EE8}" srcOrd="2" destOrd="0" presId="urn:microsoft.com/office/officeart/2005/8/layout/bProcess3"/>
    <dgm:cxn modelId="{32BCCDDF-B5A4-4A13-A9EF-C7F9C584E7E6}" type="presParOf" srcId="{63BA8414-2A50-4236-AD19-62C622B8BF4E}" destId="{66E41E8E-6221-4C22-9D77-3409E28AEE71}" srcOrd="3" destOrd="0" presId="urn:microsoft.com/office/officeart/2005/8/layout/bProcess3"/>
    <dgm:cxn modelId="{A9A1C00E-26A9-46BC-B316-A7FCC80AEC1E}" type="presParOf" srcId="{66E41E8E-6221-4C22-9D77-3409E28AEE71}" destId="{ACBC5904-1FD2-40B3-80F6-EF741C340C11}" srcOrd="0" destOrd="0" presId="urn:microsoft.com/office/officeart/2005/8/layout/bProcess3"/>
    <dgm:cxn modelId="{F4C93268-8809-4FEC-B06A-91A3779E8AE2}" type="presParOf" srcId="{63BA8414-2A50-4236-AD19-62C622B8BF4E}" destId="{AF538EFA-C35E-4A6C-93B5-BE50E5CF2921}" srcOrd="4" destOrd="0" presId="urn:microsoft.com/office/officeart/2005/8/layout/bProcess3"/>
    <dgm:cxn modelId="{C0BE5810-73B9-4A55-B8DC-DF500CA4C9EF}" type="presParOf" srcId="{63BA8414-2A50-4236-AD19-62C622B8BF4E}" destId="{2FEF8B65-F443-4D71-BFE7-B55A4783E817}" srcOrd="5" destOrd="0" presId="urn:microsoft.com/office/officeart/2005/8/layout/bProcess3"/>
    <dgm:cxn modelId="{822E67B7-005E-4206-B016-5DDE930F779A}" type="presParOf" srcId="{2FEF8B65-F443-4D71-BFE7-B55A4783E817}" destId="{87B69AC1-4DAC-4E8C-8AC6-939D65A548DA}" srcOrd="0" destOrd="0" presId="urn:microsoft.com/office/officeart/2005/8/layout/bProcess3"/>
    <dgm:cxn modelId="{42A167E0-FACE-4C85-B6C6-AF366E12EA8B}" type="presParOf" srcId="{63BA8414-2A50-4236-AD19-62C622B8BF4E}" destId="{FC92EEC0-ABED-4031-9491-759665ABB5EC}" srcOrd="6" destOrd="0" presId="urn:microsoft.com/office/officeart/2005/8/layout/bProcess3"/>
    <dgm:cxn modelId="{FB8D6CA0-7337-4C16-9D69-87842E546806}" type="presParOf" srcId="{63BA8414-2A50-4236-AD19-62C622B8BF4E}" destId="{AD2280C3-F11A-4611-A31D-989D45348619}" srcOrd="7" destOrd="0" presId="urn:microsoft.com/office/officeart/2005/8/layout/bProcess3"/>
    <dgm:cxn modelId="{CAF3BCDE-49FB-4487-B200-29A29C71127A}" type="presParOf" srcId="{AD2280C3-F11A-4611-A31D-989D45348619}" destId="{3DB51C3B-128B-4561-BB5A-C199BEC34265}" srcOrd="0" destOrd="0" presId="urn:microsoft.com/office/officeart/2005/8/layout/bProcess3"/>
    <dgm:cxn modelId="{05CDAC84-BA6C-4C66-A965-A26565E642B8}" type="presParOf" srcId="{63BA8414-2A50-4236-AD19-62C622B8BF4E}" destId="{3384FE09-5B2D-43F6-8535-1CA075C590C4}" srcOrd="8" destOrd="0" presId="urn:microsoft.com/office/officeart/2005/8/layout/bProcess3"/>
    <dgm:cxn modelId="{EB8EEB56-F885-4184-9906-4DB59E1F9703}" type="presParOf" srcId="{63BA8414-2A50-4236-AD19-62C622B8BF4E}" destId="{E5C668D1-2F09-4D03-937B-AC5D5CFCC15B}" srcOrd="9" destOrd="0" presId="urn:microsoft.com/office/officeart/2005/8/layout/bProcess3"/>
    <dgm:cxn modelId="{7068D1B5-1F4A-4334-B5DF-5246E2CEDAD3}" type="presParOf" srcId="{E5C668D1-2F09-4D03-937B-AC5D5CFCC15B}" destId="{8B3CE558-F7FE-40BA-89F9-947BC87F133A}" srcOrd="0" destOrd="0" presId="urn:microsoft.com/office/officeart/2005/8/layout/bProcess3"/>
    <dgm:cxn modelId="{DAA460D2-2029-4224-A32A-859B87D30C06}" type="presParOf" srcId="{63BA8414-2A50-4236-AD19-62C622B8BF4E}" destId="{CD733D4D-F974-4946-8F19-A89FFFE51F9C}" srcOrd="10" destOrd="0" presId="urn:microsoft.com/office/officeart/2005/8/layout/b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E8488-E4DE-4AFD-8EE1-1D03A5786FB3}">
      <dsp:nvSpPr>
        <dsp:cNvPr id="0" name=""/>
        <dsp:cNvSpPr/>
      </dsp:nvSpPr>
      <dsp:spPr>
        <a:xfrm>
          <a:off x="3715693" y="877657"/>
          <a:ext cx="673138" cy="91440"/>
        </a:xfrm>
        <a:custGeom>
          <a:avLst/>
          <a:gdLst/>
          <a:ahLst/>
          <a:cxnLst/>
          <a:rect l="0" t="0" r="0" b="0"/>
          <a:pathLst>
            <a:path>
              <a:moveTo>
                <a:pt x="0" y="45720"/>
              </a:moveTo>
              <a:lnTo>
                <a:pt x="673138" y="45720"/>
              </a:lnTo>
            </a:path>
          </a:pathLst>
        </a:custGeom>
        <a:noFill/>
        <a:ln w="19050" cap="flat" cmpd="sng" algn="ctr">
          <a:solidFill>
            <a:schemeClr val="tx1">
              <a:lumMod val="75000"/>
              <a:lumOff val="25000"/>
            </a:schemeClr>
          </a:solidFill>
          <a:prstDash val="solid"/>
          <a:miter lim="800000"/>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622300">
            <a:lnSpc>
              <a:spcPct val="90000"/>
            </a:lnSpc>
            <a:spcBef>
              <a:spcPct val="0"/>
            </a:spcBef>
            <a:spcAft>
              <a:spcPct val="35000"/>
            </a:spcAft>
            <a:buNone/>
          </a:pPr>
          <a:endParaRPr lang="en-GB" sz="1400" kern="1200">
            <a:latin typeface="Segoe UI" panose="020B0502040204020203" pitchFamily="34" charset="0"/>
          </a:endParaRPr>
        </a:p>
      </dsp:txBody>
      <dsp:txXfrm>
        <a:off x="4034669" y="919855"/>
        <a:ext cx="35186" cy="7044"/>
      </dsp:txXfrm>
    </dsp:sp>
    <dsp:sp modelId="{577EC3A9-9847-4498-A466-70A186C7772C}">
      <dsp:nvSpPr>
        <dsp:cNvPr id="0" name=""/>
        <dsp:cNvSpPr/>
      </dsp:nvSpPr>
      <dsp:spPr>
        <a:xfrm>
          <a:off x="657761" y="5458"/>
          <a:ext cx="3059732" cy="1835839"/>
        </a:xfrm>
        <a:prstGeom prst="rect">
          <a:avLst/>
        </a:prstGeom>
        <a:solidFill>
          <a:schemeClr val="bg2"/>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110000"/>
            </a:lnSpc>
            <a:spcBef>
              <a:spcPct val="0"/>
            </a:spcBef>
            <a:spcAft>
              <a:spcPct val="35000"/>
            </a:spcAft>
            <a:buNone/>
          </a:pPr>
          <a:r>
            <a:rPr lang="en-GB" sz="1600" b="1" kern="1200">
              <a:solidFill>
                <a:schemeClr val="bg1"/>
              </a:solidFill>
              <a:latin typeface="+mn-lt"/>
            </a:rPr>
            <a:t>2 November 2020</a:t>
          </a:r>
        </a:p>
        <a:p>
          <a:pPr marL="0" lvl="0" indent="0" algn="l" defTabSz="711200" rtl="0">
            <a:lnSpc>
              <a:spcPct val="110000"/>
            </a:lnSpc>
            <a:spcBef>
              <a:spcPct val="0"/>
            </a:spcBef>
            <a:spcAft>
              <a:spcPct val="35000"/>
            </a:spcAft>
            <a:buNone/>
          </a:pPr>
          <a:r>
            <a:rPr lang="en-GB" sz="1600" kern="1200">
              <a:solidFill>
                <a:schemeClr val="bg1"/>
              </a:solidFill>
              <a:latin typeface="+mn-lt"/>
            </a:rPr>
            <a:t>Ipsos MORI provided each Uni Connect partnership with a covering email and unique link to the online survey </a:t>
          </a:r>
        </a:p>
      </dsp:txBody>
      <dsp:txXfrm>
        <a:off x="657761" y="5458"/>
        <a:ext cx="3059732" cy="1835839"/>
      </dsp:txXfrm>
    </dsp:sp>
    <dsp:sp modelId="{66E41E8E-6221-4C22-9D77-3409E28AEE71}">
      <dsp:nvSpPr>
        <dsp:cNvPr id="0" name=""/>
        <dsp:cNvSpPr/>
      </dsp:nvSpPr>
      <dsp:spPr>
        <a:xfrm>
          <a:off x="7479164" y="877657"/>
          <a:ext cx="673138" cy="91440"/>
        </a:xfrm>
        <a:custGeom>
          <a:avLst/>
          <a:gdLst/>
          <a:ahLst/>
          <a:cxnLst/>
          <a:rect l="0" t="0" r="0" b="0"/>
          <a:pathLst>
            <a:path>
              <a:moveTo>
                <a:pt x="0" y="45720"/>
              </a:moveTo>
              <a:lnTo>
                <a:pt x="673138" y="45720"/>
              </a:lnTo>
            </a:path>
          </a:pathLst>
        </a:custGeom>
        <a:noFill/>
        <a:ln w="19050" cap="flat" cmpd="sng" algn="ctr">
          <a:solidFill>
            <a:schemeClr val="tx1">
              <a:lumMod val="75000"/>
              <a:lumOff val="25000"/>
            </a:schemeClr>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622300">
            <a:lnSpc>
              <a:spcPct val="90000"/>
            </a:lnSpc>
            <a:spcBef>
              <a:spcPct val="0"/>
            </a:spcBef>
            <a:spcAft>
              <a:spcPct val="35000"/>
            </a:spcAft>
            <a:buNone/>
          </a:pPr>
          <a:endParaRPr lang="en-GB" sz="1400" kern="1200">
            <a:latin typeface="Segoe UI" panose="020B0502040204020203" pitchFamily="34" charset="0"/>
          </a:endParaRPr>
        </a:p>
      </dsp:txBody>
      <dsp:txXfrm>
        <a:off x="7798140" y="919855"/>
        <a:ext cx="35186" cy="7044"/>
      </dsp:txXfrm>
    </dsp:sp>
    <dsp:sp modelId="{9C467E91-E097-4ACD-A426-733FB1151EE8}">
      <dsp:nvSpPr>
        <dsp:cNvPr id="0" name=""/>
        <dsp:cNvSpPr/>
      </dsp:nvSpPr>
      <dsp:spPr>
        <a:xfrm>
          <a:off x="4421232" y="5458"/>
          <a:ext cx="3059732" cy="1835839"/>
        </a:xfrm>
        <a:prstGeom prst="rect">
          <a:avLst/>
        </a:prstGeom>
        <a:solidFill>
          <a:schemeClr val="tx2"/>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100000"/>
            </a:lnSpc>
            <a:spcBef>
              <a:spcPct val="0"/>
            </a:spcBef>
            <a:spcAft>
              <a:spcPct val="35000"/>
            </a:spcAft>
            <a:buNone/>
          </a:pPr>
          <a:r>
            <a:rPr lang="en-GB" sz="1600" b="1" kern="1200">
              <a:solidFill>
                <a:schemeClr val="bg1"/>
              </a:solidFill>
              <a:latin typeface="+mn-lt"/>
              <a:ea typeface="Segoe UI" panose="020B0502040204020203" pitchFamily="34" charset="0"/>
              <a:cs typeface="Segoe UI"/>
            </a:rPr>
            <a:t>2-9 November 2020</a:t>
          </a:r>
        </a:p>
        <a:p>
          <a:pPr marL="0" lvl="0" indent="0" algn="l" defTabSz="711200">
            <a:lnSpc>
              <a:spcPct val="100000"/>
            </a:lnSpc>
            <a:spcBef>
              <a:spcPct val="0"/>
            </a:spcBef>
            <a:spcAft>
              <a:spcPct val="35000"/>
            </a:spcAft>
            <a:buNone/>
          </a:pPr>
          <a:r>
            <a:rPr lang="en-GB" sz="1600" b="0" kern="1200">
              <a:solidFill>
                <a:schemeClr val="bg1"/>
              </a:solidFill>
              <a:latin typeface="+mn-lt"/>
            </a:rPr>
            <a:t>Uni Connect partnerships distributed the survey to schools and colleges in their area who are eligible for targeted outreach (n = c1400)</a:t>
          </a:r>
        </a:p>
      </dsp:txBody>
      <dsp:txXfrm>
        <a:off x="4421232" y="5458"/>
        <a:ext cx="3059732" cy="1835839"/>
      </dsp:txXfrm>
    </dsp:sp>
    <dsp:sp modelId="{2FEF8B65-F443-4D71-BFE7-B55A4783E817}">
      <dsp:nvSpPr>
        <dsp:cNvPr id="0" name=""/>
        <dsp:cNvSpPr/>
      </dsp:nvSpPr>
      <dsp:spPr>
        <a:xfrm>
          <a:off x="2187627" y="1839497"/>
          <a:ext cx="7526942" cy="673138"/>
        </a:xfrm>
        <a:custGeom>
          <a:avLst/>
          <a:gdLst/>
          <a:ahLst/>
          <a:cxnLst/>
          <a:rect l="0" t="0" r="0" b="0"/>
          <a:pathLst>
            <a:path>
              <a:moveTo>
                <a:pt x="7526942" y="0"/>
              </a:moveTo>
              <a:lnTo>
                <a:pt x="7526942" y="353669"/>
              </a:lnTo>
              <a:lnTo>
                <a:pt x="0" y="353669"/>
              </a:lnTo>
              <a:lnTo>
                <a:pt x="0" y="673138"/>
              </a:lnTo>
            </a:path>
          </a:pathLst>
        </a:custGeom>
        <a:noFill/>
        <a:ln w="19050" cap="flat" cmpd="sng" algn="ctr">
          <a:solidFill>
            <a:schemeClr val="tx1">
              <a:lumMod val="75000"/>
              <a:lumOff val="25000"/>
            </a:schemeClr>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622300">
            <a:lnSpc>
              <a:spcPct val="90000"/>
            </a:lnSpc>
            <a:spcBef>
              <a:spcPct val="0"/>
            </a:spcBef>
            <a:spcAft>
              <a:spcPct val="35000"/>
            </a:spcAft>
            <a:buNone/>
          </a:pPr>
          <a:endParaRPr lang="en-GB" sz="1400" kern="1200">
            <a:latin typeface="Segoe UI" panose="020B0502040204020203" pitchFamily="34" charset="0"/>
          </a:endParaRPr>
        </a:p>
      </dsp:txBody>
      <dsp:txXfrm>
        <a:off x="5762104" y="2172544"/>
        <a:ext cx="377988" cy="7044"/>
      </dsp:txXfrm>
    </dsp:sp>
    <dsp:sp modelId="{AF538EFA-C35E-4A6C-93B5-BE50E5CF2921}">
      <dsp:nvSpPr>
        <dsp:cNvPr id="0" name=""/>
        <dsp:cNvSpPr/>
      </dsp:nvSpPr>
      <dsp:spPr>
        <a:xfrm>
          <a:off x="8184703" y="5458"/>
          <a:ext cx="3059732" cy="1835839"/>
        </a:xfrm>
        <a:prstGeom prst="rect">
          <a:avLst/>
        </a:prstGeom>
        <a:solidFill>
          <a:schemeClr val="accent1"/>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100000"/>
            </a:lnSpc>
            <a:spcBef>
              <a:spcPct val="0"/>
            </a:spcBef>
            <a:spcAft>
              <a:spcPct val="35000"/>
            </a:spcAft>
            <a:buNone/>
          </a:pPr>
          <a:r>
            <a:rPr lang="en-GB" sz="1600" b="1" kern="1200">
              <a:solidFill>
                <a:schemeClr val="bg1"/>
              </a:solidFill>
              <a:latin typeface="+mn-lt"/>
              <a:ea typeface="Segoe UI" panose="020B0502040204020203" pitchFamily="34" charset="0"/>
              <a:cs typeface="Segoe UI"/>
            </a:rPr>
            <a:t>November – December 2020</a:t>
          </a:r>
        </a:p>
        <a:p>
          <a:pPr marL="0" lvl="0" indent="0" algn="l" defTabSz="711200">
            <a:lnSpc>
              <a:spcPct val="100000"/>
            </a:lnSpc>
            <a:spcBef>
              <a:spcPct val="0"/>
            </a:spcBef>
            <a:spcAft>
              <a:spcPct val="35000"/>
            </a:spcAft>
            <a:buNone/>
          </a:pPr>
          <a:r>
            <a:rPr lang="en-GB" sz="1600" b="0" i="0" kern="1200">
              <a:solidFill>
                <a:schemeClr val="bg1"/>
              </a:solidFill>
              <a:latin typeface="+mn-lt"/>
            </a:rPr>
            <a:t>Ipsos MORI issued regular updates to partnerships with details of the numbers of responses from schools and colleges in their area</a:t>
          </a:r>
        </a:p>
      </dsp:txBody>
      <dsp:txXfrm>
        <a:off x="8184703" y="5458"/>
        <a:ext cx="3059732" cy="1835839"/>
      </dsp:txXfrm>
    </dsp:sp>
    <dsp:sp modelId="{AD2280C3-F11A-4611-A31D-989D45348619}">
      <dsp:nvSpPr>
        <dsp:cNvPr id="0" name=""/>
        <dsp:cNvSpPr/>
      </dsp:nvSpPr>
      <dsp:spPr>
        <a:xfrm>
          <a:off x="3715693" y="3417236"/>
          <a:ext cx="673138" cy="91440"/>
        </a:xfrm>
        <a:custGeom>
          <a:avLst/>
          <a:gdLst/>
          <a:ahLst/>
          <a:cxnLst/>
          <a:rect l="0" t="0" r="0" b="0"/>
          <a:pathLst>
            <a:path>
              <a:moveTo>
                <a:pt x="0" y="45720"/>
              </a:moveTo>
              <a:lnTo>
                <a:pt x="673138" y="45720"/>
              </a:lnTo>
            </a:path>
          </a:pathLst>
        </a:custGeom>
        <a:noFill/>
        <a:ln w="19050" cap="flat" cmpd="sng" algn="ctr">
          <a:solidFill>
            <a:schemeClr val="tx1">
              <a:lumMod val="75000"/>
              <a:lumOff val="25000"/>
            </a:schemeClr>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622300">
            <a:lnSpc>
              <a:spcPct val="90000"/>
            </a:lnSpc>
            <a:spcBef>
              <a:spcPct val="0"/>
            </a:spcBef>
            <a:spcAft>
              <a:spcPct val="35000"/>
            </a:spcAft>
            <a:buNone/>
          </a:pPr>
          <a:endParaRPr lang="en-GB" sz="1400" kern="1200">
            <a:latin typeface="Segoe UI" panose="020B0502040204020203" pitchFamily="34" charset="0"/>
          </a:endParaRPr>
        </a:p>
      </dsp:txBody>
      <dsp:txXfrm>
        <a:off x="4034669" y="3459433"/>
        <a:ext cx="35186" cy="7044"/>
      </dsp:txXfrm>
    </dsp:sp>
    <dsp:sp modelId="{FC92EEC0-ABED-4031-9491-759665ABB5EC}">
      <dsp:nvSpPr>
        <dsp:cNvPr id="0" name=""/>
        <dsp:cNvSpPr/>
      </dsp:nvSpPr>
      <dsp:spPr>
        <a:xfrm>
          <a:off x="657761" y="2545036"/>
          <a:ext cx="3059732" cy="1835839"/>
        </a:xfrm>
        <a:prstGeom prst="rect">
          <a:avLst/>
        </a:prstGeom>
        <a:solidFill>
          <a:srgbClr val="878787"/>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100000"/>
            </a:lnSpc>
            <a:spcBef>
              <a:spcPct val="0"/>
            </a:spcBef>
            <a:spcAft>
              <a:spcPct val="35000"/>
            </a:spcAft>
            <a:buNone/>
          </a:pPr>
          <a:r>
            <a:rPr lang="en-GB" sz="1600" b="1" kern="1200">
              <a:solidFill>
                <a:schemeClr val="bg1"/>
              </a:solidFill>
              <a:latin typeface="+mn-lt"/>
              <a:ea typeface="Segoe UI" panose="020B0502040204020203" pitchFamily="34" charset="0"/>
              <a:cs typeface="Segoe UI"/>
            </a:rPr>
            <a:t>November – December 2020</a:t>
          </a:r>
        </a:p>
        <a:p>
          <a:pPr marL="0" lvl="0" indent="0" algn="l" defTabSz="711200">
            <a:lnSpc>
              <a:spcPct val="100000"/>
            </a:lnSpc>
            <a:spcBef>
              <a:spcPct val="0"/>
            </a:spcBef>
            <a:spcAft>
              <a:spcPct val="35000"/>
            </a:spcAft>
            <a:buNone/>
          </a:pPr>
          <a:r>
            <a:rPr lang="en-GB" sz="1600" b="0" i="0" kern="1200">
              <a:solidFill>
                <a:schemeClr val="bg1"/>
              </a:solidFill>
              <a:latin typeface="+mn-lt"/>
            </a:rPr>
            <a:t>Uni Connect partnerships issued reminders to eligible schools and colleges throughout the period of the fieldwork</a:t>
          </a:r>
          <a:endParaRPr lang="en-GB" sz="1600" b="1" kern="1200">
            <a:solidFill>
              <a:schemeClr val="bg1"/>
            </a:solidFill>
            <a:latin typeface="+mn-lt"/>
            <a:ea typeface="Segoe UI" panose="020B0502040204020203" pitchFamily="34" charset="0"/>
            <a:cs typeface="Segoe UI" panose="020B0502040204020203" pitchFamily="34" charset="0"/>
          </a:endParaRPr>
        </a:p>
        <a:p>
          <a:pPr marL="0" lvl="0" indent="0" algn="l" defTabSz="711200">
            <a:lnSpc>
              <a:spcPct val="100000"/>
            </a:lnSpc>
            <a:spcBef>
              <a:spcPct val="0"/>
            </a:spcBef>
            <a:spcAft>
              <a:spcPct val="35000"/>
            </a:spcAft>
            <a:buNone/>
          </a:pPr>
          <a:endParaRPr lang="en-GB" sz="1600" b="0" kern="1200">
            <a:solidFill>
              <a:schemeClr val="bg1"/>
            </a:solidFill>
            <a:latin typeface="+mn-lt"/>
            <a:ea typeface="Segoe UI" panose="020B0502040204020203" pitchFamily="34" charset="0"/>
            <a:cs typeface="Segoe UI" panose="020B0502040204020203" pitchFamily="34" charset="0"/>
          </a:endParaRPr>
        </a:p>
      </dsp:txBody>
      <dsp:txXfrm>
        <a:off x="657761" y="2545036"/>
        <a:ext cx="3059732" cy="1835839"/>
      </dsp:txXfrm>
    </dsp:sp>
    <dsp:sp modelId="{E5C668D1-2F09-4D03-937B-AC5D5CFCC15B}">
      <dsp:nvSpPr>
        <dsp:cNvPr id="0" name=""/>
        <dsp:cNvSpPr/>
      </dsp:nvSpPr>
      <dsp:spPr>
        <a:xfrm>
          <a:off x="7479164" y="3417236"/>
          <a:ext cx="673138" cy="91440"/>
        </a:xfrm>
        <a:custGeom>
          <a:avLst/>
          <a:gdLst/>
          <a:ahLst/>
          <a:cxnLst/>
          <a:rect l="0" t="0" r="0" b="0"/>
          <a:pathLst>
            <a:path>
              <a:moveTo>
                <a:pt x="0" y="45720"/>
              </a:moveTo>
              <a:lnTo>
                <a:pt x="673138" y="45720"/>
              </a:lnTo>
            </a:path>
          </a:pathLst>
        </a:custGeom>
        <a:noFill/>
        <a:ln w="19050" cap="flat" cmpd="sng" algn="ctr">
          <a:solidFill>
            <a:schemeClr val="tx1">
              <a:lumMod val="75000"/>
              <a:lumOff val="25000"/>
            </a:schemeClr>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l" defTabSz="222250">
            <a:lnSpc>
              <a:spcPct val="90000"/>
            </a:lnSpc>
            <a:spcBef>
              <a:spcPct val="0"/>
            </a:spcBef>
            <a:spcAft>
              <a:spcPct val="35000"/>
            </a:spcAft>
            <a:buNone/>
          </a:pPr>
          <a:endParaRPr lang="en-GB" sz="500" kern="1200">
            <a:latin typeface="Segoe UI Light" panose="020B0502040204020203" pitchFamily="34" charset="0"/>
          </a:endParaRPr>
        </a:p>
      </dsp:txBody>
      <dsp:txXfrm>
        <a:off x="7798140" y="3459433"/>
        <a:ext cx="35186" cy="7044"/>
      </dsp:txXfrm>
    </dsp:sp>
    <dsp:sp modelId="{3384FE09-5B2D-43F6-8535-1CA075C590C4}">
      <dsp:nvSpPr>
        <dsp:cNvPr id="0" name=""/>
        <dsp:cNvSpPr/>
      </dsp:nvSpPr>
      <dsp:spPr>
        <a:xfrm>
          <a:off x="4421232" y="2545036"/>
          <a:ext cx="3059732" cy="1835839"/>
        </a:xfrm>
        <a:prstGeom prst="rect">
          <a:avLst/>
        </a:prstGeom>
        <a:solidFill>
          <a:srgbClr val="E8E8E8"/>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100000"/>
            </a:lnSpc>
            <a:spcBef>
              <a:spcPct val="0"/>
            </a:spcBef>
            <a:spcAft>
              <a:spcPct val="35000"/>
            </a:spcAft>
            <a:buNone/>
          </a:pPr>
          <a:r>
            <a:rPr lang="en-GB" sz="1600" b="1" kern="1200">
              <a:solidFill>
                <a:schemeClr val="tx1"/>
              </a:solidFill>
              <a:latin typeface="+mn-lt"/>
            </a:rPr>
            <a:t>November 2020</a:t>
          </a:r>
        </a:p>
        <a:p>
          <a:pPr marL="0" lvl="0" indent="0" algn="l" defTabSz="711200">
            <a:lnSpc>
              <a:spcPct val="100000"/>
            </a:lnSpc>
            <a:spcBef>
              <a:spcPct val="0"/>
            </a:spcBef>
            <a:spcAft>
              <a:spcPct val="35000"/>
            </a:spcAft>
            <a:buNone/>
          </a:pPr>
          <a:r>
            <a:rPr lang="en-GB" sz="1600" kern="1200">
              <a:solidFill>
                <a:schemeClr val="tx1"/>
              </a:solidFill>
              <a:latin typeface="+mn-lt"/>
            </a:rPr>
            <a:t>Ipsos MORI contacted schools and colleges who had not engaged with Uni Connect to encourage them to complete the survey</a:t>
          </a:r>
        </a:p>
      </dsp:txBody>
      <dsp:txXfrm>
        <a:off x="4421232" y="2545036"/>
        <a:ext cx="3059732" cy="1835839"/>
      </dsp:txXfrm>
    </dsp:sp>
    <dsp:sp modelId="{CD733D4D-F974-4946-8F19-A89FFFE51F9C}">
      <dsp:nvSpPr>
        <dsp:cNvPr id="0" name=""/>
        <dsp:cNvSpPr/>
      </dsp:nvSpPr>
      <dsp:spPr>
        <a:xfrm>
          <a:off x="8184703" y="2545036"/>
          <a:ext cx="3059732" cy="1835839"/>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622300">
            <a:lnSpc>
              <a:spcPct val="100000"/>
            </a:lnSpc>
            <a:spcBef>
              <a:spcPct val="0"/>
            </a:spcBef>
            <a:spcAft>
              <a:spcPct val="35000"/>
            </a:spcAft>
            <a:buNone/>
          </a:pPr>
          <a:r>
            <a:rPr lang="en-GB" sz="1600" b="1" kern="1200">
              <a:solidFill>
                <a:prstClr val="black"/>
              </a:solidFill>
              <a:latin typeface="Arial"/>
              <a:ea typeface="+mn-ea"/>
              <a:cs typeface="+mn-cs"/>
            </a:rPr>
            <a:t>13 December 2020</a:t>
          </a:r>
        </a:p>
        <a:p>
          <a:pPr marL="0" lvl="0" indent="0" algn="l" defTabSz="622300">
            <a:lnSpc>
              <a:spcPct val="100000"/>
            </a:lnSpc>
            <a:spcBef>
              <a:spcPct val="0"/>
            </a:spcBef>
            <a:spcAft>
              <a:spcPct val="35000"/>
            </a:spcAft>
            <a:buNone/>
          </a:pPr>
          <a:r>
            <a:rPr lang="en-GB" sz="1600" b="0" kern="1200">
              <a:solidFill>
                <a:prstClr val="black"/>
              </a:solidFill>
              <a:latin typeface="Arial"/>
              <a:ea typeface="+mn-ea"/>
              <a:cs typeface="+mn-cs"/>
            </a:rPr>
            <a:t>Ipsos MORI closed the survey with a total of </a:t>
          </a:r>
          <a:r>
            <a:rPr lang="en-GB" sz="1600" b="1" kern="1200">
              <a:solidFill>
                <a:prstClr val="black"/>
              </a:solidFill>
              <a:latin typeface="Arial"/>
              <a:ea typeface="+mn-ea"/>
              <a:cs typeface="+mn-cs"/>
            </a:rPr>
            <a:t>715</a:t>
          </a:r>
          <a:r>
            <a:rPr lang="en-GB" sz="1600" b="0" kern="1200">
              <a:solidFill>
                <a:prstClr val="black"/>
              </a:solidFill>
              <a:latin typeface="Arial"/>
              <a:ea typeface="+mn-ea"/>
              <a:cs typeface="+mn-cs"/>
            </a:rPr>
            <a:t> responses covering all 29 Uni Connect partnerships</a:t>
          </a:r>
        </a:p>
      </dsp:txBody>
      <dsp:txXfrm>
        <a:off x="8184703" y="2545036"/>
        <a:ext cx="3059732" cy="183583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0.66955</cdr:x>
      <cdr:y>0.76049</cdr:y>
    </cdr:from>
    <cdr:to>
      <cdr:x>0.70698</cdr:x>
      <cdr:y>0.84995</cdr:y>
    </cdr:to>
    <cdr:sp macro="" textlink="">
      <cdr:nvSpPr>
        <cdr:cNvPr id="2" name="TextBox 16">
          <a:extLst xmlns:a="http://schemas.openxmlformats.org/drawingml/2006/main">
            <a:ext uri="{FF2B5EF4-FFF2-40B4-BE49-F238E27FC236}">
              <a16:creationId xmlns:a16="http://schemas.microsoft.com/office/drawing/2014/main" id="{A0EBB086-EC2F-459F-B2A1-0E80E55B68F5}"/>
            </a:ext>
          </a:extLst>
        </cdr:cNvPr>
        <cdr:cNvSpPr txBox="1"/>
      </cdr:nvSpPr>
      <cdr:spPr>
        <a:xfrm xmlns:a="http://schemas.openxmlformats.org/drawingml/2006/main">
          <a:off x="3905604" y="1858140"/>
          <a:ext cx="218365" cy="218586"/>
        </a:xfrm>
        <a:prstGeom xmlns:a="http://schemas.openxmlformats.org/drawingml/2006/main" prst="rect">
          <a:avLst/>
        </a:prstGeom>
        <a:solidFill xmlns:a="http://schemas.openxmlformats.org/drawingml/2006/main">
          <a:schemeClr val="tx2"/>
        </a:solidFill>
      </cdr:spPr>
      <cdr:txBody>
        <a:bodyPr xmlns:a="http://schemas.openxmlformats.org/drawingml/2006/main" wrap="squar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ct val="110000"/>
            </a:lnSpc>
            <a:spcBef>
              <a:spcPts val="400"/>
            </a:spcBef>
            <a:spcAft>
              <a:spcPts val="400"/>
            </a:spcAft>
          </a:pPr>
          <a:endParaRPr lang="en-GB" sz="1400" dirty="0">
            <a:solidFill>
              <a:schemeClr val="tx2"/>
            </a:solidFill>
          </a:endParaRPr>
        </a:p>
      </cdr:txBody>
    </cdr:sp>
  </cdr:relSizeAnchor>
  <cdr:relSizeAnchor xmlns:cdr="http://schemas.openxmlformats.org/drawingml/2006/chartDrawing">
    <cdr:from>
      <cdr:x>0.72794</cdr:x>
      <cdr:y>0.76278</cdr:y>
    </cdr:from>
    <cdr:to>
      <cdr:x>0.92057</cdr:x>
      <cdr:y>0.85224</cdr:y>
    </cdr:to>
    <cdr:sp macro="" textlink="">
      <cdr:nvSpPr>
        <cdr:cNvPr id="3" name="TextBox 25">
          <a:extLst xmlns:a="http://schemas.openxmlformats.org/drawingml/2006/main">
            <a:ext uri="{FF2B5EF4-FFF2-40B4-BE49-F238E27FC236}">
              <a16:creationId xmlns:a16="http://schemas.microsoft.com/office/drawing/2014/main" id="{C38554B9-6C55-4111-BE17-125219FC5A69}"/>
            </a:ext>
          </a:extLst>
        </cdr:cNvPr>
        <cdr:cNvSpPr txBox="1"/>
      </cdr:nvSpPr>
      <cdr:spPr>
        <a:xfrm xmlns:a="http://schemas.openxmlformats.org/drawingml/2006/main">
          <a:off x="4246182" y="1863732"/>
          <a:ext cx="1123666" cy="21858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ct val="110000"/>
            </a:lnSpc>
            <a:spcBef>
              <a:spcPts val="400"/>
            </a:spcBef>
            <a:spcAft>
              <a:spcPts val="400"/>
            </a:spcAft>
          </a:pPr>
          <a:r>
            <a:rPr lang="en-GB" sz="1400" b="1" dirty="0"/>
            <a:t>Phase 2</a:t>
          </a:r>
        </a:p>
      </cdr:txBody>
    </cdr:sp>
  </cdr:relSizeAnchor>
</c:userShapes>
</file>

<file path=ppt/drawings/drawing2.xml><?xml version="1.0" encoding="utf-8"?>
<c:userShapes xmlns:c="http://schemas.openxmlformats.org/drawingml/2006/chart">
  <cdr:relSizeAnchor xmlns:cdr="http://schemas.openxmlformats.org/drawingml/2006/chartDrawing">
    <cdr:from>
      <cdr:x>0.58882</cdr:x>
      <cdr:y>0.9031</cdr:y>
    </cdr:from>
    <cdr:to>
      <cdr:x>0.64024</cdr:x>
      <cdr:y>0.95295</cdr:y>
    </cdr:to>
    <cdr:sp macro="" textlink="">
      <cdr:nvSpPr>
        <cdr:cNvPr id="2" name="TextBox 1">
          <a:extLst xmlns:a="http://schemas.openxmlformats.org/drawingml/2006/main">
            <a:ext uri="{FF2B5EF4-FFF2-40B4-BE49-F238E27FC236}">
              <a16:creationId xmlns:a16="http://schemas.microsoft.com/office/drawing/2014/main" id="{0C6652F6-BDED-48A2-B36D-0ABDCC8A277C}"/>
            </a:ext>
          </a:extLst>
        </cdr:cNvPr>
        <cdr:cNvSpPr txBox="1"/>
      </cdr:nvSpPr>
      <cdr:spPr>
        <a:xfrm xmlns:a="http://schemas.openxmlformats.org/drawingml/2006/main">
          <a:off x="6614113" y="4242719"/>
          <a:ext cx="577594" cy="234192"/>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lnSpc>
              <a:spcPct val="110000"/>
            </a:lnSpc>
            <a:spcBef>
              <a:spcPts val="400"/>
            </a:spcBef>
            <a:spcAft>
              <a:spcPts val="400"/>
            </a:spcAft>
          </a:pPr>
          <a:r>
            <a:rPr lang="en-GB" sz="1300" b="1" dirty="0">
              <a:solidFill>
                <a:schemeClr val="accent1"/>
              </a:solidFill>
            </a:rPr>
            <a:t>&lt;1%</a:t>
          </a:r>
        </a:p>
      </cdr:txBody>
    </cdr:sp>
  </cdr:relSizeAnchor>
</c:userShapes>
</file>

<file path=ppt/drawings/drawing3.xml><?xml version="1.0" encoding="utf-8"?>
<c:userShapes xmlns:c="http://schemas.openxmlformats.org/drawingml/2006/chart">
  <cdr:relSizeAnchor xmlns:cdr="http://schemas.openxmlformats.org/drawingml/2006/chartDrawing">
    <cdr:from>
      <cdr:x>0.26355</cdr:x>
      <cdr:y>0.33851</cdr:y>
    </cdr:from>
    <cdr:to>
      <cdr:x>0.46071</cdr:x>
      <cdr:y>0.45948</cdr:y>
    </cdr:to>
    <cdr:sp macro="" textlink="">
      <cdr:nvSpPr>
        <cdr:cNvPr id="2" name="TextBox 10">
          <a:extLst xmlns:a="http://schemas.openxmlformats.org/drawingml/2006/main">
            <a:ext uri="{FF2B5EF4-FFF2-40B4-BE49-F238E27FC236}">
              <a16:creationId xmlns:a16="http://schemas.microsoft.com/office/drawing/2014/main" id="{F39750CE-A7C0-495E-9FE5-569CE4EE7AB1}"/>
            </a:ext>
          </a:extLst>
        </cdr:cNvPr>
        <cdr:cNvSpPr txBox="1"/>
      </cdr:nvSpPr>
      <cdr:spPr>
        <a:xfrm xmlns:a="http://schemas.openxmlformats.org/drawingml/2006/main">
          <a:off x="1511791" y="1223487"/>
          <a:ext cx="1130968" cy="43723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0000"/>
            </a:lnSpc>
            <a:spcBef>
              <a:spcPts val="400"/>
            </a:spcBef>
            <a:spcAft>
              <a:spcPts val="400"/>
            </a:spcAft>
          </a:pPr>
          <a:r>
            <a:rPr lang="en-GB" sz="2800" b="1" dirty="0"/>
            <a:t>90%</a:t>
          </a:r>
        </a:p>
      </cdr:txBody>
    </cdr:sp>
  </cdr:relSizeAnchor>
  <cdr:relSizeAnchor xmlns:cdr="http://schemas.openxmlformats.org/drawingml/2006/chartDrawing">
    <cdr:from>
      <cdr:x>0.176</cdr:x>
      <cdr:y>0.5</cdr:y>
    </cdr:from>
    <cdr:to>
      <cdr:x>0.53075</cdr:x>
      <cdr:y>0.63625</cdr:y>
    </cdr:to>
    <cdr:sp macro="" textlink="">
      <cdr:nvSpPr>
        <cdr:cNvPr id="3" name="TextBox 14">
          <a:extLst xmlns:a="http://schemas.openxmlformats.org/drawingml/2006/main">
            <a:ext uri="{FF2B5EF4-FFF2-40B4-BE49-F238E27FC236}">
              <a16:creationId xmlns:a16="http://schemas.microsoft.com/office/drawing/2014/main" id="{C7F86012-2CAB-41B7-B802-DA6EDFFD360A}"/>
            </a:ext>
          </a:extLst>
        </cdr:cNvPr>
        <cdr:cNvSpPr txBox="1"/>
      </cdr:nvSpPr>
      <cdr:spPr>
        <a:xfrm xmlns:a="http://schemas.openxmlformats.org/drawingml/2006/main">
          <a:off x="1009557" y="1807161"/>
          <a:ext cx="2034958" cy="492443"/>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Bef>
              <a:spcPts val="400"/>
            </a:spcBef>
            <a:spcAft>
              <a:spcPts val="400"/>
            </a:spcAft>
          </a:pPr>
          <a:r>
            <a:rPr lang="en-GB" sz="1600" b="1" dirty="0"/>
            <a:t>very / somewhat effective</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u numéro de diapositive 6">
            <a:extLst>
              <a:ext uri="{FF2B5EF4-FFF2-40B4-BE49-F238E27FC236}">
                <a16:creationId xmlns:a16="http://schemas.microsoft.com/office/drawing/2014/main" id="{24EDE16D-8876-4EF1-8863-60C2FE4CD79C}"/>
              </a:ext>
            </a:extLst>
          </p:cNvPr>
          <p:cNvSpPr>
            <a:spLocks noGrp="1"/>
          </p:cNvSpPr>
          <p:nvPr>
            <p:ph type="sldNum" sz="quarter" idx="3"/>
          </p:nvPr>
        </p:nvSpPr>
        <p:spPr>
          <a:xfrm>
            <a:off x="400050" y="8689232"/>
            <a:ext cx="480060" cy="362639"/>
          </a:xfrm>
          <a:prstGeom prst="rect">
            <a:avLst/>
          </a:prstGeom>
        </p:spPr>
        <p:txBody>
          <a:bodyPr vert="horz" lIns="91440" tIns="45720" rIns="91440" bIns="45720" rtlCol="0" anchor="b"/>
          <a:lstStyle>
            <a:lvl1pPr algn="l">
              <a:defRPr sz="800" b="1">
                <a:latin typeface="Arial" panose="020B0604020202020204" pitchFamily="34" charset="0"/>
              </a:defRPr>
            </a:lvl1pPr>
          </a:lstStyle>
          <a:p>
            <a:fld id="{3B8578AD-0529-46A5-84EB-6338160D5A7D}" type="slidenum">
              <a:rPr lang="en-GB" smtClean="0"/>
              <a:pPr/>
              <a:t>‹#›</a:t>
            </a:fld>
            <a:endParaRPr lang="en-GB"/>
          </a:p>
        </p:txBody>
      </p:sp>
      <p:pic>
        <p:nvPicPr>
          <p:cNvPr id="7" name="Picture 6">
            <a:extLst>
              <a:ext uri="{FF2B5EF4-FFF2-40B4-BE49-F238E27FC236}">
                <a16:creationId xmlns:a16="http://schemas.microsoft.com/office/drawing/2014/main" id="{B06A0842-110F-4DF6-B887-6AEC624A2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370" y="8621341"/>
            <a:ext cx="1463040" cy="362639"/>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48590" y="152400"/>
            <a:ext cx="6569710" cy="3695462"/>
          </a:xfrm>
          <a:prstGeom prst="rect">
            <a:avLst/>
          </a:prstGeom>
          <a:noFill/>
          <a:ln w="12700">
            <a:solidFill>
              <a:srgbClr val="878787"/>
            </a:solidFill>
          </a:ln>
        </p:spPr>
        <p:txBody>
          <a:bodyPr vert="horz" lIns="91440" tIns="45720" rIns="91440" bIns="45720" rtlCol="0" anchor="ctr"/>
          <a:lstStyle/>
          <a:p>
            <a:endParaRPr lang="en-GB"/>
          </a:p>
        </p:txBody>
      </p:sp>
      <p:sp>
        <p:nvSpPr>
          <p:cNvPr id="6" name="Espace réservé des notes 4">
            <a:extLst>
              <a:ext uri="{FF2B5EF4-FFF2-40B4-BE49-F238E27FC236}">
                <a16:creationId xmlns:a16="http://schemas.microsoft.com/office/drawing/2014/main" id="{D3C969E9-D72B-43D0-96E0-B91161682A16}"/>
              </a:ext>
            </a:extLst>
          </p:cNvPr>
          <p:cNvSpPr>
            <a:spLocks noGrp="1"/>
          </p:cNvSpPr>
          <p:nvPr>
            <p:ph type="body" sz="quarter" idx="3"/>
          </p:nvPr>
        </p:nvSpPr>
        <p:spPr>
          <a:xfrm>
            <a:off x="148590" y="4273075"/>
            <a:ext cx="6560820" cy="4025106"/>
          </a:xfrm>
          <a:prstGeom prst="rect">
            <a:avLst/>
          </a:prstGeom>
        </p:spPr>
        <p:txBody>
          <a:bodyPr vert="horz" lIns="0" tIns="0" rIns="0" bIns="0" rtlCol="0"/>
          <a:lstStyle/>
          <a:p>
            <a:pPr marL="0" lvl="0" algn="l" defTabSz="914400" rtl="0" eaLnBrk="1" latinLnBrk="0" hangingPunct="1">
              <a:lnSpc>
                <a:spcPct val="110000"/>
              </a:lnSpc>
              <a:spcBef>
                <a:spcPts val="300"/>
              </a:spcBef>
              <a:spcAft>
                <a:spcPts val="300"/>
              </a:spcAft>
            </a:pPr>
            <a:r>
              <a:rPr lang="en-GB" noProof="0"/>
              <a:t>Click here to add text</a:t>
            </a:r>
          </a:p>
          <a:p>
            <a:pPr marL="171450" lvl="1" indent="-171450" algn="l" defTabSz="914400" rtl="0" eaLnBrk="1" latinLnBrk="0" hangingPunct="1">
              <a:lnSpc>
                <a:spcPct val="110000"/>
              </a:lnSpc>
              <a:spcBef>
                <a:spcPts val="300"/>
              </a:spcBef>
              <a:spcAft>
                <a:spcPts val="300"/>
              </a:spcAft>
              <a:buFont typeface="Wingdings" panose="05000000000000000000" pitchFamily="2" charset="2"/>
              <a:buChar char=""/>
            </a:pPr>
            <a:r>
              <a:rPr lang="en-GB" noProof="0"/>
              <a:t>First level bullet</a:t>
            </a:r>
          </a:p>
          <a:p>
            <a:pPr marL="357188" lvl="2" indent="-171450" algn="l" defTabSz="914400" rtl="0" eaLnBrk="1" latinLnBrk="0" hangingPunct="1">
              <a:lnSpc>
                <a:spcPct val="110000"/>
              </a:lnSpc>
              <a:spcBef>
                <a:spcPts val="300"/>
              </a:spcBef>
              <a:spcAft>
                <a:spcPts val="300"/>
              </a:spcAft>
              <a:buFont typeface="Segoe UI" panose="020B0502040204020203" pitchFamily="34" charset="0"/>
              <a:buChar char="-"/>
            </a:pPr>
            <a:r>
              <a:rPr lang="en-GB" noProof="0"/>
              <a:t>Second level bullet</a:t>
            </a:r>
          </a:p>
          <a:p>
            <a:pPr marL="628650" lvl="3" indent="-182563" algn="l" defTabSz="914400" rtl="0" eaLnBrk="1" latinLnBrk="0" hangingPunct="1">
              <a:lnSpc>
                <a:spcPct val="110000"/>
              </a:lnSpc>
              <a:spcBef>
                <a:spcPts val="300"/>
              </a:spcBef>
              <a:spcAft>
                <a:spcPts val="300"/>
              </a:spcAft>
              <a:buFont typeface="Arial" panose="020B0604020202020204" pitchFamily="34" charset="0"/>
              <a:buChar char="•"/>
            </a:pPr>
            <a:r>
              <a:rPr lang="en-GB" noProof="0"/>
              <a:t>Third level bullet</a:t>
            </a:r>
          </a:p>
        </p:txBody>
      </p:sp>
      <p:pic>
        <p:nvPicPr>
          <p:cNvPr id="9" name="Picture 8">
            <a:extLst>
              <a:ext uri="{FF2B5EF4-FFF2-40B4-BE49-F238E27FC236}">
                <a16:creationId xmlns:a16="http://schemas.microsoft.com/office/drawing/2014/main" id="{C9A35D16-284A-4466-88B3-4AB1EC0D1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370" y="8621341"/>
            <a:ext cx="1463040" cy="362639"/>
          </a:xfrm>
          <a:prstGeom prst="rect">
            <a:avLst/>
          </a:prstGeom>
        </p:spPr>
      </p:pic>
      <p:sp>
        <p:nvSpPr>
          <p:cNvPr id="10" name="Espace réservé du numéro de diapositive 6">
            <a:extLst>
              <a:ext uri="{FF2B5EF4-FFF2-40B4-BE49-F238E27FC236}">
                <a16:creationId xmlns:a16="http://schemas.microsoft.com/office/drawing/2014/main" id="{9CC188B7-201A-41CF-A8C8-B17F56565C7C}"/>
              </a:ext>
            </a:extLst>
          </p:cNvPr>
          <p:cNvSpPr>
            <a:spLocks noGrp="1"/>
          </p:cNvSpPr>
          <p:nvPr>
            <p:ph type="sldNum" sz="quarter" idx="5"/>
          </p:nvPr>
        </p:nvSpPr>
        <p:spPr>
          <a:xfrm>
            <a:off x="57150" y="8689232"/>
            <a:ext cx="480060" cy="362639"/>
          </a:xfrm>
          <a:prstGeom prst="rect">
            <a:avLst/>
          </a:prstGeom>
        </p:spPr>
        <p:txBody>
          <a:bodyPr vert="horz" lIns="91440" tIns="45720" rIns="91440" bIns="45720" rtlCol="0" anchor="b"/>
          <a:lstStyle>
            <a:lvl1pPr algn="l">
              <a:defRPr sz="800" b="1">
                <a:latin typeface="Arial" panose="020B0604020202020204" pitchFamily="34" charset="0"/>
              </a:defRPr>
            </a:lvl1pPr>
          </a:lstStyle>
          <a:p>
            <a:fld id="{3B8578AD-0529-46A5-84EB-6338160D5A7D}" type="slidenum">
              <a:rPr lang="en-GB" smtClean="0"/>
              <a:pPr/>
              <a:t>‹#›</a:t>
            </a:fld>
            <a:endParaRPr lang="en-GB"/>
          </a:p>
        </p:txBody>
      </p:sp>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000" kern="1200" noProof="0" dirty="0" smtClean="0">
        <a:solidFill>
          <a:schemeClr val="tx1"/>
        </a:solidFill>
        <a:latin typeface="Arial" panose="020B0604020202020204" pitchFamily="34" charset="0"/>
        <a:ea typeface="+mn-ea"/>
        <a:cs typeface="+mn-cs"/>
      </a:defRPr>
    </a:lvl1pPr>
    <a:lvl2pPr marL="457200" algn="l" defTabSz="914400" rtl="0" eaLnBrk="1" latinLnBrk="0" hangingPunct="1">
      <a:defRPr lang="en-GB" sz="1000" kern="1200" noProof="0" dirty="0" smtClean="0">
        <a:solidFill>
          <a:schemeClr val="tx1"/>
        </a:solidFill>
        <a:latin typeface="Arial" panose="020B0604020202020204" pitchFamily="34" charset="0"/>
        <a:ea typeface="+mn-ea"/>
        <a:cs typeface="+mn-cs"/>
      </a:defRPr>
    </a:lvl2pPr>
    <a:lvl3pPr marL="914400" algn="l" defTabSz="914400" rtl="0" eaLnBrk="1" latinLnBrk="0" hangingPunct="1">
      <a:defRPr lang="en-GB" sz="1000" kern="1200" noProof="0" dirty="0" smtClean="0">
        <a:solidFill>
          <a:schemeClr val="tx1"/>
        </a:solidFill>
        <a:latin typeface="Arial" panose="020B0604020202020204" pitchFamily="34" charset="0"/>
        <a:ea typeface="+mn-ea"/>
        <a:cs typeface="+mn-cs"/>
      </a:defRPr>
    </a:lvl3pPr>
    <a:lvl4pPr marL="1371600" algn="l" defTabSz="914400" rtl="0" eaLnBrk="1" latinLnBrk="0" hangingPunct="1">
      <a:defRPr lang="en-GB" sz="1000" kern="1200" noProof="0" dirty="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03DD39-33C8-44AC-BB7A-8A2572813A4D}"/>
              </a:ext>
            </a:extLst>
          </p:cNvPr>
          <p:cNvSpPr>
            <a:spLocks noGrp="1"/>
          </p:cNvSpPr>
          <p:nvPr>
            <p:ph type="sldNum" sz="quarter" idx="5"/>
          </p:nvPr>
        </p:nvSpPr>
        <p:spPr/>
        <p:txBody>
          <a:bodyPr/>
          <a:lstStyle/>
          <a:p>
            <a:fld id="{3B8578AD-0529-46A5-84EB-6338160D5A7D}" type="slidenum">
              <a:rPr lang="en-GB" smtClean="0"/>
              <a:pPr/>
              <a:t>1</a:t>
            </a:fld>
            <a:endParaRPr lang="en-GB"/>
          </a:p>
        </p:txBody>
      </p:sp>
      <p:sp>
        <p:nvSpPr>
          <p:cNvPr id="7" name="Slide Image Placeholder 6">
            <a:extLst>
              <a:ext uri="{FF2B5EF4-FFF2-40B4-BE49-F238E27FC236}">
                <a16:creationId xmlns:a16="http://schemas.microsoft.com/office/drawing/2014/main" id="{6A725631-73A4-4E6F-83CE-DDC8C69E5C4F}"/>
              </a:ext>
            </a:extLst>
          </p:cNvPr>
          <p:cNvSpPr>
            <a:spLocks noGrp="1" noRot="1" noChangeAspect="1"/>
          </p:cNvSpPr>
          <p:nvPr>
            <p:ph type="sldImg"/>
          </p:nvPr>
        </p:nvSpPr>
        <p:spPr>
          <a:xfrm>
            <a:off x="149225" y="152400"/>
            <a:ext cx="6569075" cy="3695700"/>
          </a:xfrm>
        </p:spPr>
      </p:sp>
      <p:sp>
        <p:nvSpPr>
          <p:cNvPr id="8" name="Notes Placeholder 7">
            <a:extLst>
              <a:ext uri="{FF2B5EF4-FFF2-40B4-BE49-F238E27FC236}">
                <a16:creationId xmlns:a16="http://schemas.microsoft.com/office/drawing/2014/main" id="{43EC9C79-BAA7-4E5B-9269-5F26F637EA91}"/>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27588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12</a:t>
            </a:fld>
            <a:endParaRPr lang="en-GB"/>
          </a:p>
        </p:txBody>
      </p:sp>
    </p:spTree>
    <p:extLst>
      <p:ext uri="{BB962C8B-B14F-4D97-AF65-F5344CB8AC3E}">
        <p14:creationId xmlns:p14="http://schemas.microsoft.com/office/powerpoint/2010/main" val="3484974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13</a:t>
            </a:fld>
            <a:endParaRPr lang="en-GB"/>
          </a:p>
        </p:txBody>
      </p:sp>
    </p:spTree>
    <p:extLst>
      <p:ext uri="{BB962C8B-B14F-4D97-AF65-F5344CB8AC3E}">
        <p14:creationId xmlns:p14="http://schemas.microsoft.com/office/powerpoint/2010/main" val="401628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9710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15</a:t>
            </a:fld>
            <a:endParaRPr lang="en-GB"/>
          </a:p>
        </p:txBody>
      </p:sp>
    </p:spTree>
    <p:extLst>
      <p:ext uri="{BB962C8B-B14F-4D97-AF65-F5344CB8AC3E}">
        <p14:creationId xmlns:p14="http://schemas.microsoft.com/office/powerpoint/2010/main" val="1293455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16</a:t>
            </a:fld>
            <a:endParaRPr lang="en-GB"/>
          </a:p>
        </p:txBody>
      </p:sp>
    </p:spTree>
    <p:extLst>
      <p:ext uri="{BB962C8B-B14F-4D97-AF65-F5344CB8AC3E}">
        <p14:creationId xmlns:p14="http://schemas.microsoft.com/office/powerpoint/2010/main" val="4277469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17</a:t>
            </a:fld>
            <a:endParaRPr lang="en-GB"/>
          </a:p>
        </p:txBody>
      </p:sp>
    </p:spTree>
    <p:extLst>
      <p:ext uri="{BB962C8B-B14F-4D97-AF65-F5344CB8AC3E}">
        <p14:creationId xmlns:p14="http://schemas.microsoft.com/office/powerpoint/2010/main" val="268324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18</a:t>
            </a:fld>
            <a:endParaRPr lang="en-GB"/>
          </a:p>
        </p:txBody>
      </p:sp>
    </p:spTree>
    <p:extLst>
      <p:ext uri="{BB962C8B-B14F-4D97-AF65-F5344CB8AC3E}">
        <p14:creationId xmlns:p14="http://schemas.microsoft.com/office/powerpoint/2010/main" val="3836013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9153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20</a:t>
            </a:fld>
            <a:endParaRPr lang="en-GB"/>
          </a:p>
        </p:txBody>
      </p:sp>
    </p:spTree>
    <p:extLst>
      <p:ext uri="{BB962C8B-B14F-4D97-AF65-F5344CB8AC3E}">
        <p14:creationId xmlns:p14="http://schemas.microsoft.com/office/powerpoint/2010/main" val="315543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21</a:t>
            </a:fld>
            <a:endParaRPr lang="en-GB"/>
          </a:p>
        </p:txBody>
      </p:sp>
    </p:spTree>
    <p:extLst>
      <p:ext uri="{BB962C8B-B14F-4D97-AF65-F5344CB8AC3E}">
        <p14:creationId xmlns:p14="http://schemas.microsoft.com/office/powerpoint/2010/main" val="1504495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3</a:t>
            </a:fld>
            <a:endParaRPr lang="en-GB"/>
          </a:p>
        </p:txBody>
      </p:sp>
    </p:spTree>
    <p:extLst>
      <p:ext uri="{BB962C8B-B14F-4D97-AF65-F5344CB8AC3E}">
        <p14:creationId xmlns:p14="http://schemas.microsoft.com/office/powerpoint/2010/main" val="3495973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22</a:t>
            </a:fld>
            <a:endParaRPr lang="en-GB"/>
          </a:p>
        </p:txBody>
      </p:sp>
    </p:spTree>
    <p:extLst>
      <p:ext uri="{BB962C8B-B14F-4D97-AF65-F5344CB8AC3E}">
        <p14:creationId xmlns:p14="http://schemas.microsoft.com/office/powerpoint/2010/main" val="4229053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23</a:t>
            </a:fld>
            <a:endParaRPr lang="en-GB"/>
          </a:p>
        </p:txBody>
      </p:sp>
    </p:spTree>
    <p:extLst>
      <p:ext uri="{BB962C8B-B14F-4D97-AF65-F5344CB8AC3E}">
        <p14:creationId xmlns:p14="http://schemas.microsoft.com/office/powerpoint/2010/main" val="1402637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01F0B13-1CD0-4797-8D61-3A109BC46278}"/>
              </a:ext>
            </a:extLst>
          </p:cNvPr>
          <p:cNvSpPr>
            <a:spLocks noGrp="1"/>
          </p:cNvSpPr>
          <p:nvPr>
            <p:ph type="body"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4303F4D-43C1-4896-B11F-9B3DACCF6A35}"/>
              </a:ext>
            </a:extLst>
          </p:cNvPr>
          <p:cNvSpPr>
            <a:spLocks noGrp="1"/>
          </p:cNvSpPr>
          <p:nvPr>
            <p:ph type="body"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23F5F68-F35A-4335-866F-50B164541263}"/>
              </a:ext>
            </a:extLst>
          </p:cNvPr>
          <p:cNvSpPr>
            <a:spLocks noGrp="1"/>
          </p:cNvSpPr>
          <p:nvPr>
            <p:ph type="body" idx="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27</a:t>
            </a:fld>
            <a:endParaRPr lang="en-GB"/>
          </a:p>
        </p:txBody>
      </p:sp>
    </p:spTree>
    <p:extLst>
      <p:ext uri="{BB962C8B-B14F-4D97-AF65-F5344CB8AC3E}">
        <p14:creationId xmlns:p14="http://schemas.microsoft.com/office/powerpoint/2010/main" val="59300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3B8578AD-0529-46A5-84EB-6338160D5A7D}" type="slidenum">
              <a:rPr lang="en-GB" smtClean="0"/>
              <a:pPr/>
              <a:t>28</a:t>
            </a:fld>
            <a:endParaRPr lang="en-GB"/>
          </a:p>
        </p:txBody>
      </p:sp>
    </p:spTree>
    <p:extLst>
      <p:ext uri="{BB962C8B-B14F-4D97-AF65-F5344CB8AC3E}">
        <p14:creationId xmlns:p14="http://schemas.microsoft.com/office/powerpoint/2010/main" val="3726506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29</a:t>
            </a:fld>
            <a:endParaRPr lang="en-GB"/>
          </a:p>
        </p:txBody>
      </p:sp>
    </p:spTree>
    <p:extLst>
      <p:ext uri="{BB962C8B-B14F-4D97-AF65-F5344CB8AC3E}">
        <p14:creationId xmlns:p14="http://schemas.microsoft.com/office/powerpoint/2010/main" val="3611229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237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31</a:t>
            </a:fld>
            <a:endParaRPr lang="en-GB"/>
          </a:p>
        </p:txBody>
      </p:sp>
    </p:spTree>
    <p:extLst>
      <p:ext uri="{BB962C8B-B14F-4D97-AF65-F5344CB8AC3E}">
        <p14:creationId xmlns:p14="http://schemas.microsoft.com/office/powerpoint/2010/main" val="255545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5</a:t>
            </a:fld>
            <a:endParaRPr lang="en-GB"/>
          </a:p>
        </p:txBody>
      </p:sp>
    </p:spTree>
    <p:extLst>
      <p:ext uri="{BB962C8B-B14F-4D97-AF65-F5344CB8AC3E}">
        <p14:creationId xmlns:p14="http://schemas.microsoft.com/office/powerpoint/2010/main" val="2732600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32</a:t>
            </a:fld>
            <a:endParaRPr lang="en-GB"/>
          </a:p>
        </p:txBody>
      </p:sp>
    </p:spTree>
    <p:extLst>
      <p:ext uri="{BB962C8B-B14F-4D97-AF65-F5344CB8AC3E}">
        <p14:creationId xmlns:p14="http://schemas.microsoft.com/office/powerpoint/2010/main" val="1710652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4337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4901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38744DA-0425-408B-B3F2-43EC88B2422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00654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5B5C397-8009-41B8-B5B3-90EFDA0BC4B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284438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37</a:t>
            </a:fld>
            <a:endParaRPr lang="en-GB"/>
          </a:p>
        </p:txBody>
      </p:sp>
    </p:spTree>
    <p:extLst>
      <p:ext uri="{BB962C8B-B14F-4D97-AF65-F5344CB8AC3E}">
        <p14:creationId xmlns:p14="http://schemas.microsoft.com/office/powerpoint/2010/main" val="3969083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38</a:t>
            </a:fld>
            <a:endParaRPr lang="en-GB"/>
          </a:p>
        </p:txBody>
      </p:sp>
    </p:spTree>
    <p:extLst>
      <p:ext uri="{BB962C8B-B14F-4D97-AF65-F5344CB8AC3E}">
        <p14:creationId xmlns:p14="http://schemas.microsoft.com/office/powerpoint/2010/main" val="3398693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62D582E-CC7C-438D-99BA-2D4C315B640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6417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383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6</a:t>
            </a:fld>
            <a:endParaRPr lang="en-GB"/>
          </a:p>
        </p:txBody>
      </p:sp>
    </p:spTree>
    <p:extLst>
      <p:ext uri="{BB962C8B-B14F-4D97-AF65-F5344CB8AC3E}">
        <p14:creationId xmlns:p14="http://schemas.microsoft.com/office/powerpoint/2010/main" val="1739727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43</a:t>
            </a:fld>
            <a:endParaRPr lang="en-GB"/>
          </a:p>
        </p:txBody>
      </p:sp>
    </p:spTree>
    <p:extLst>
      <p:ext uri="{BB962C8B-B14F-4D97-AF65-F5344CB8AC3E}">
        <p14:creationId xmlns:p14="http://schemas.microsoft.com/office/powerpoint/2010/main" val="4106769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7</a:t>
            </a:fld>
            <a:endParaRPr lang="en-GB"/>
          </a:p>
        </p:txBody>
      </p:sp>
    </p:spTree>
    <p:extLst>
      <p:ext uri="{BB962C8B-B14F-4D97-AF65-F5344CB8AC3E}">
        <p14:creationId xmlns:p14="http://schemas.microsoft.com/office/powerpoint/2010/main" val="340080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60338"/>
            <a:ext cx="6559550" cy="36893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822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60338"/>
            <a:ext cx="6559550" cy="36893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2572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10</a:t>
            </a:fld>
            <a:endParaRPr lang="en-GB"/>
          </a:p>
        </p:txBody>
      </p:sp>
    </p:spTree>
    <p:extLst>
      <p:ext uri="{BB962C8B-B14F-4D97-AF65-F5344CB8AC3E}">
        <p14:creationId xmlns:p14="http://schemas.microsoft.com/office/powerpoint/2010/main" val="39606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B8578AD-0529-46A5-84EB-6338160D5A7D}" type="slidenum">
              <a:rPr lang="en-GB" smtClean="0"/>
              <a:pPr/>
              <a:t>11</a:t>
            </a:fld>
            <a:endParaRPr lang="en-GB"/>
          </a:p>
        </p:txBody>
      </p:sp>
    </p:spTree>
    <p:extLst>
      <p:ext uri="{BB962C8B-B14F-4D97-AF65-F5344CB8AC3E}">
        <p14:creationId xmlns:p14="http://schemas.microsoft.com/office/powerpoint/2010/main" val="3248735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2">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19F1A8-5D8A-4D78-84F3-8A95375A23F9}"/>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err="1">
              <a:solidFill>
                <a:schemeClr val="tx1"/>
              </a:solidFill>
            </a:endParaRPr>
          </a:p>
        </p:txBody>
      </p:sp>
      <p:sp>
        <p:nvSpPr>
          <p:cNvPr id="29" name="Forme libre : forme 28">
            <a:extLst>
              <a:ext uri="{FF2B5EF4-FFF2-40B4-BE49-F238E27FC236}">
                <a16:creationId xmlns:a16="http://schemas.microsoft.com/office/drawing/2014/main" id="{7F299C1D-1251-47CF-8DC0-0B896E12FCE0}"/>
              </a:ext>
            </a:extLst>
          </p:cNvPr>
          <p:cNvSpPr/>
          <p:nvPr userDrawn="1"/>
        </p:nvSpPr>
        <p:spPr bwMode="lt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id="{C687F725-9BAA-4FDE-BF5B-B39EF6EA033C}"/>
              </a:ext>
            </a:extLst>
          </p:cNvPr>
          <p:cNvSpPr/>
          <p:nvPr userDrawn="1"/>
        </p:nvSpPr>
        <p:spPr bwMode="lt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0000" y="450000"/>
            <a:ext cx="9377585" cy="1661993"/>
          </a:xfrm>
        </p:spPr>
        <p:txBody>
          <a:bodyPr lIns="0" tIns="0" bIns="0" anchor="t">
            <a:spAutoFit/>
          </a:bodyPr>
          <a:lstStyle>
            <a:lvl1pPr algn="l">
              <a:lnSpc>
                <a:spcPct val="90000"/>
              </a:lnSpc>
              <a:defRPr sz="6000" b="1" cap="none" spc="0" baseline="0">
                <a:solidFill>
                  <a:schemeClr val="bg1"/>
                </a:solidFill>
                <a:latin typeface="Arial Black" panose="020B0A04020102020204" pitchFamily="34" charset="0"/>
              </a:defRPr>
            </a:lvl1pPr>
          </a:lstStyle>
          <a:p>
            <a:r>
              <a:rPr lang="en-GB"/>
              <a:t>Report/proposal</a:t>
            </a:r>
            <a:br>
              <a:rPr lang="en-GB"/>
            </a:br>
            <a:r>
              <a:rPr lang="en-GB"/>
              <a:t>title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0000" y="3167680"/>
            <a:ext cx="7551997" cy="369332"/>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subtitle</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0254" y="4187067"/>
            <a:ext cx="1232815" cy="215444"/>
          </a:xfrm>
          <a:prstGeom prst="rect">
            <a:avLst/>
          </a:prstGeom>
        </p:spPr>
        <p:txBody>
          <a:bodyPr wrap="none" lIns="0" tIns="0" rIns="180000" bIns="0">
            <a:spAutoFit/>
          </a:bodyPr>
          <a:lstStyle>
            <a:lvl1pPr>
              <a:defRPr sz="1400">
                <a:solidFill>
                  <a:schemeClr val="bg1"/>
                </a:solidFill>
              </a:defRPr>
            </a:lvl1pPr>
          </a:lstStyle>
          <a:p>
            <a:endParaRPr lang="en-GB"/>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0000" y="3798685"/>
            <a:ext cx="2377254" cy="312330"/>
          </a:xfrm>
        </p:spPr>
        <p:txBody>
          <a:bodyPr wrap="none" lIns="0" tIns="0" b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sp>
        <p:nvSpPr>
          <p:cNvPr id="20" name="Espace réservé du pied de page 4">
            <a:extLst>
              <a:ext uri="{FF2B5EF4-FFF2-40B4-BE49-F238E27FC236}">
                <a16:creationId xmlns:a16="http://schemas.microsoft.com/office/drawing/2014/main" id="{4B24C128-53F1-4F5D-91B4-836E09D4C436}"/>
              </a:ext>
            </a:extLst>
          </p:cNvPr>
          <p:cNvSpPr txBox="1">
            <a:spLocks/>
          </p:cNvSpPr>
          <p:nvPr userDrawn="1"/>
        </p:nvSpPr>
        <p:spPr>
          <a:xfrm>
            <a:off x="450000" y="6511768"/>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Components Dec | Oct 19 | FINAL | Public | Internal/Client Use Only </a:t>
            </a:r>
          </a:p>
        </p:txBody>
      </p:sp>
      <p:pic>
        <p:nvPicPr>
          <p:cNvPr id="11" name="Picture 10" descr="Ipsos Mori logo">
            <a:extLst>
              <a:ext uri="{FF2B5EF4-FFF2-40B4-BE49-F238E27FC236}">
                <a16:creationId xmlns:a16="http://schemas.microsoft.com/office/drawing/2014/main" id="{551FF900-8020-436B-8D73-0AA263494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1200" y="6087717"/>
            <a:ext cx="2157488" cy="534771"/>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2" orient="horz" pos="1886" userDrawn="1">
          <p15:clr>
            <a:srgbClr val="F26B43"/>
          </p15:clr>
        </p15:guide>
        <p15:guide id="4" orient="horz" pos="3317"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long) x 1 box">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a:solidFill>
            <a:srgbClr val="E8E8E8"/>
          </a:solid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Insert diagram here</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50000" y="1241781"/>
            <a:ext cx="9341700" cy="307777"/>
          </a:xfrm>
          <a:noFill/>
        </p:spPr>
        <p:txBody>
          <a:bodyPr vert="horz" wrap="square" lIns="0" tIns="0" rIns="0" bIns="0" rtlCol="0">
            <a:spAutoFit/>
          </a:bodyPr>
          <a:lstStyle>
            <a:lvl1pPr>
              <a:lnSpc>
                <a:spcPct val="100000"/>
              </a:lnSpc>
              <a:defRPr lang="en-GB" sz="2000" b="1" dirty="0">
                <a:solidFill>
                  <a:schemeClr val="tx2"/>
                </a:solidFill>
              </a:defRPr>
            </a:lvl1pPr>
          </a:lstStyle>
          <a:p>
            <a:r>
              <a:rPr lang="en-GB"/>
              <a:t>Subtitle here</a:t>
            </a:r>
          </a:p>
        </p:txBody>
      </p:sp>
      <p:sp>
        <p:nvSpPr>
          <p:cNvPr id="9" name="Text Placeholder 8">
            <a:extLst>
              <a:ext uri="{FF2B5EF4-FFF2-40B4-BE49-F238E27FC236}">
                <a16:creationId xmlns:a16="http://schemas.microsoft.com/office/drawing/2014/main" id="{8A099BBE-5290-4ECD-A202-CB681241C242}"/>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Slide Number Placeholder 10">
            <a:extLst>
              <a:ext uri="{FF2B5EF4-FFF2-40B4-BE49-F238E27FC236}">
                <a16:creationId xmlns:a16="http://schemas.microsoft.com/office/drawing/2014/main" id="{0BB3773D-6CED-4B8A-A46D-AF2BA032FCD8}"/>
              </a:ext>
            </a:extLst>
          </p:cNvPr>
          <p:cNvSpPr>
            <a:spLocks noGrp="1"/>
          </p:cNvSpPr>
          <p:nvPr>
            <p:ph type="sldNum" sz="quarter" idx="19"/>
          </p:nvPr>
        </p:nvSpPr>
        <p:spPr/>
        <p:txBody>
          <a:bodyPr/>
          <a:lstStyle/>
          <a:p>
            <a:fld id="{D61AABEC-672F-4B68-B914-690DA978312C}" type="slidenum">
              <a:rPr lang="en-GB" smtClean="0"/>
              <a:pPr/>
              <a:t>‹#›</a:t>
            </a:fld>
            <a:r>
              <a:rPr lang="en-GB"/>
              <a:t>  </a:t>
            </a:r>
          </a:p>
        </p:txBody>
      </p:sp>
      <p:sp>
        <p:nvSpPr>
          <p:cNvPr id="5" name="Title 4">
            <a:extLst>
              <a:ext uri="{FF2B5EF4-FFF2-40B4-BE49-F238E27FC236}">
                <a16:creationId xmlns:a16="http://schemas.microsoft.com/office/drawing/2014/main" id="{93A2C7FC-586B-457F-BC57-4BB7FE1F784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7680640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hite_sidebyside_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65DE-1535-45E6-BE6A-899F162D23D6}"/>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C20075F-05E9-4D76-BA2E-8B8D61B6969B}"/>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7" name="Content Placeholder 6">
            <a:extLst>
              <a:ext uri="{FF2B5EF4-FFF2-40B4-BE49-F238E27FC236}">
                <a16:creationId xmlns:a16="http://schemas.microsoft.com/office/drawing/2014/main" id="{0A8BBD7F-8FAA-4F00-A9C9-73526FAD4C17}"/>
              </a:ext>
            </a:extLst>
          </p:cNvPr>
          <p:cNvSpPr>
            <a:spLocks noGrp="1"/>
          </p:cNvSpPr>
          <p:nvPr>
            <p:ph sz="quarter" idx="11"/>
          </p:nvPr>
        </p:nvSpPr>
        <p:spPr>
          <a:xfrm>
            <a:off x="436563" y="2351088"/>
            <a:ext cx="5475287" cy="3309937"/>
          </a:xfrm>
        </p:spPr>
        <p:txBody>
          <a:bodyPr/>
          <a:lstStyle/>
          <a:p>
            <a:pPr lvl="0"/>
            <a:r>
              <a:rPr lang="en-US"/>
              <a:t>Click to edit Master text styles</a:t>
            </a:r>
          </a:p>
          <a:p>
            <a:pPr lvl="1"/>
            <a:r>
              <a:rPr lang="en-US"/>
              <a:t>Second level</a:t>
            </a:r>
          </a:p>
          <a:p>
            <a:pPr lvl="2"/>
            <a:r>
              <a:rPr lang="en-US"/>
              <a:t>Third level</a:t>
            </a:r>
          </a:p>
        </p:txBody>
      </p:sp>
      <p:sp>
        <p:nvSpPr>
          <p:cNvPr id="8" name="Content Placeholder 6">
            <a:extLst>
              <a:ext uri="{FF2B5EF4-FFF2-40B4-BE49-F238E27FC236}">
                <a16:creationId xmlns:a16="http://schemas.microsoft.com/office/drawing/2014/main" id="{B01AEAB4-D6B5-466F-8531-D0E00AC23275}"/>
              </a:ext>
            </a:extLst>
          </p:cNvPr>
          <p:cNvSpPr>
            <a:spLocks noGrp="1"/>
          </p:cNvSpPr>
          <p:nvPr>
            <p:ph sz="quarter" idx="12"/>
          </p:nvPr>
        </p:nvSpPr>
        <p:spPr>
          <a:xfrm>
            <a:off x="6280152" y="2351087"/>
            <a:ext cx="5475287" cy="3309937"/>
          </a:xfrm>
        </p:spPr>
        <p:txBody>
          <a:body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F4593C87-491F-4AF7-A96B-9A18679C6C84}"/>
              </a:ext>
            </a:extLst>
          </p:cNvPr>
          <p:cNvSpPr>
            <a:spLocks noGrp="1"/>
          </p:cNvSpPr>
          <p:nvPr>
            <p:ph type="body" sz="quarter" idx="15" hasCustomPrompt="1"/>
          </p:nvPr>
        </p:nvSpPr>
        <p:spPr>
          <a:xfrm>
            <a:off x="436561" y="1452856"/>
            <a:ext cx="1129274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0" name="Text Placeholder 3">
            <a:extLst>
              <a:ext uri="{FF2B5EF4-FFF2-40B4-BE49-F238E27FC236}">
                <a16:creationId xmlns:a16="http://schemas.microsoft.com/office/drawing/2014/main" id="{FF4770A0-EA53-4B34-BD0E-0EA2C4A4C48E}"/>
              </a:ext>
            </a:extLst>
          </p:cNvPr>
          <p:cNvSpPr>
            <a:spLocks noGrp="1"/>
          </p:cNvSpPr>
          <p:nvPr>
            <p:ph type="body" sz="quarter" idx="16" hasCustomPrompt="1"/>
          </p:nvPr>
        </p:nvSpPr>
        <p:spPr>
          <a:xfrm>
            <a:off x="449998" y="5666055"/>
            <a:ext cx="11299089" cy="287338"/>
          </a:xfrm>
        </p:spPr>
        <p:txBody>
          <a:bodyPr anchor="t"/>
          <a:lstStyle>
            <a:lvl1pPr algn="l">
              <a:defRPr sz="1400" i="1"/>
            </a:lvl1pPr>
          </a:lstStyle>
          <a:p>
            <a:pPr lvl="0"/>
            <a:r>
              <a:rPr lang="en-US"/>
              <a:t>Base and source:</a:t>
            </a:r>
          </a:p>
        </p:txBody>
      </p:sp>
    </p:spTree>
    <p:extLst>
      <p:ext uri="{BB962C8B-B14F-4D97-AF65-F5344CB8AC3E}">
        <p14:creationId xmlns:p14="http://schemas.microsoft.com/office/powerpoint/2010/main" val="4651692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l_sidebyside_equal">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AD3940-A6A7-40E4-8B3A-1B1865FBB86E}"/>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pic>
        <p:nvPicPr>
          <p:cNvPr id="11" name="Picture 10">
            <a:extLst>
              <a:ext uri="{FF2B5EF4-FFF2-40B4-BE49-F238E27FC236}">
                <a16:creationId xmlns:a16="http://schemas.microsoft.com/office/drawing/2014/main" id="{E5965EAA-3AE5-4723-A507-B0D253443E3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2" name="Espace réservé du pied de page 4">
            <a:extLst>
              <a:ext uri="{FF2B5EF4-FFF2-40B4-BE49-F238E27FC236}">
                <a16:creationId xmlns:a16="http://schemas.microsoft.com/office/drawing/2014/main" id="{F132F8A6-BFE6-4437-AEDE-6917E3D8AAF5}"/>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
        <p:nvSpPr>
          <p:cNvPr id="2" name="Title 1">
            <a:extLst>
              <a:ext uri="{FF2B5EF4-FFF2-40B4-BE49-F238E27FC236}">
                <a16:creationId xmlns:a16="http://schemas.microsoft.com/office/drawing/2014/main" id="{DA8965DE-1535-45E6-BE6A-899F162D23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C20075F-05E9-4D76-BA2E-8B8D61B6969B}"/>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Content Placeholder 6">
            <a:extLst>
              <a:ext uri="{FF2B5EF4-FFF2-40B4-BE49-F238E27FC236}">
                <a16:creationId xmlns:a16="http://schemas.microsoft.com/office/drawing/2014/main" id="{0A8BBD7F-8FAA-4F00-A9C9-73526FAD4C17}"/>
              </a:ext>
            </a:extLst>
          </p:cNvPr>
          <p:cNvSpPr>
            <a:spLocks noGrp="1"/>
          </p:cNvSpPr>
          <p:nvPr>
            <p:ph sz="quarter" idx="11"/>
          </p:nvPr>
        </p:nvSpPr>
        <p:spPr>
          <a:xfrm>
            <a:off x="436563" y="2351088"/>
            <a:ext cx="5475287" cy="33099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Content Placeholder 6">
            <a:extLst>
              <a:ext uri="{FF2B5EF4-FFF2-40B4-BE49-F238E27FC236}">
                <a16:creationId xmlns:a16="http://schemas.microsoft.com/office/drawing/2014/main" id="{B01AEAB4-D6B5-466F-8531-D0E00AC23275}"/>
              </a:ext>
            </a:extLst>
          </p:cNvPr>
          <p:cNvSpPr>
            <a:spLocks noGrp="1"/>
          </p:cNvSpPr>
          <p:nvPr>
            <p:ph sz="quarter" idx="12"/>
          </p:nvPr>
        </p:nvSpPr>
        <p:spPr>
          <a:xfrm>
            <a:off x="6280152" y="2351087"/>
            <a:ext cx="5475287" cy="330993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9" name="Text Placeholder 5">
            <a:extLst>
              <a:ext uri="{FF2B5EF4-FFF2-40B4-BE49-F238E27FC236}">
                <a16:creationId xmlns:a16="http://schemas.microsoft.com/office/drawing/2014/main" id="{F4593C87-491F-4AF7-A96B-9A18679C6C84}"/>
              </a:ext>
            </a:extLst>
          </p:cNvPr>
          <p:cNvSpPr>
            <a:spLocks noGrp="1"/>
          </p:cNvSpPr>
          <p:nvPr>
            <p:ph type="body" sz="quarter" idx="15" hasCustomPrompt="1"/>
          </p:nvPr>
        </p:nvSpPr>
        <p:spPr>
          <a:xfrm>
            <a:off x="436561" y="1452856"/>
            <a:ext cx="1129274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3" name="Text Placeholder 3">
            <a:extLst>
              <a:ext uri="{FF2B5EF4-FFF2-40B4-BE49-F238E27FC236}">
                <a16:creationId xmlns:a16="http://schemas.microsoft.com/office/drawing/2014/main" id="{1680A71E-D87B-46D0-9902-1D06DF1F812B}"/>
              </a:ext>
            </a:extLst>
          </p:cNvPr>
          <p:cNvSpPr>
            <a:spLocks noGrp="1"/>
          </p:cNvSpPr>
          <p:nvPr>
            <p:ph type="body" sz="quarter" idx="16" hasCustomPrompt="1"/>
          </p:nvPr>
        </p:nvSpPr>
        <p:spPr>
          <a:xfrm>
            <a:off x="449998" y="5666055"/>
            <a:ext cx="11299089" cy="287338"/>
          </a:xfrm>
        </p:spPr>
        <p:txBody>
          <a:bodyPr anchor="t"/>
          <a:lstStyle>
            <a:lvl1pPr algn="l">
              <a:defRPr sz="1400" i="1">
                <a:solidFill>
                  <a:schemeClr val="bg1"/>
                </a:solidFill>
              </a:defRPr>
            </a:lvl1pPr>
          </a:lstStyle>
          <a:p>
            <a:pPr lvl="0"/>
            <a:r>
              <a:rPr lang="en-US"/>
              <a:t>Base and source:</a:t>
            </a:r>
          </a:p>
        </p:txBody>
      </p:sp>
    </p:spTree>
    <p:extLst>
      <p:ext uri="{BB962C8B-B14F-4D97-AF65-F5344CB8AC3E}">
        <p14:creationId xmlns:p14="http://schemas.microsoft.com/office/powerpoint/2010/main" val="31511911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hite_2_images">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1773238"/>
            <a:ext cx="5487696" cy="2740705"/>
          </a:xfrm>
          <a:pattFill prst="wdUpDiag">
            <a:fgClr>
              <a:schemeClr val="bg1">
                <a:lumMod val="95000"/>
              </a:schemeClr>
            </a:fgClr>
            <a:bgClr>
              <a:schemeClr val="bg1"/>
            </a:bgClr>
          </a:pattFill>
        </p:spPr>
        <p:txBody>
          <a:bodyPr/>
          <a:lstStyle/>
          <a:p>
            <a:r>
              <a:rPr lang="en-GB"/>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6274092" y="1773238"/>
            <a:ext cx="5487696" cy="2740705"/>
          </a:xfrm>
          <a:pattFill prst="wdUpDiag">
            <a:fgClr>
              <a:schemeClr val="bg1">
                <a:lumMod val="95000"/>
              </a:schemeClr>
            </a:fgClr>
            <a:bgClr>
              <a:schemeClr val="bg1"/>
            </a:bgClr>
          </a:pattFill>
        </p:spPr>
        <p:txBody>
          <a:bodyPr/>
          <a:lstStyle/>
          <a:p>
            <a:r>
              <a:rPr lang="en-GB"/>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p:nvPr>
        </p:nvSpPr>
        <p:spPr>
          <a:xfrm>
            <a:off x="449263" y="4716463"/>
            <a:ext cx="5487987" cy="1231900"/>
          </a:xfrm>
        </p:spPr>
        <p:txBody>
          <a:bodyPr/>
          <a:lstStyle/>
          <a:p>
            <a:pPr lvl="0"/>
            <a:r>
              <a:rPr lang="en-US"/>
              <a:t>Click to edit Master text styles</a:t>
            </a:r>
          </a:p>
        </p:txBody>
      </p:sp>
      <p:sp>
        <p:nvSpPr>
          <p:cNvPr id="10" name="Text Placeholder 3">
            <a:extLst>
              <a:ext uri="{FF2B5EF4-FFF2-40B4-BE49-F238E27FC236}">
                <a16:creationId xmlns:a16="http://schemas.microsoft.com/office/drawing/2014/main" id="{7C6A1D56-E1DD-4FA1-95B2-89DF2E84811D}"/>
              </a:ext>
            </a:extLst>
          </p:cNvPr>
          <p:cNvSpPr>
            <a:spLocks noGrp="1"/>
          </p:cNvSpPr>
          <p:nvPr>
            <p:ph type="body" sz="quarter" idx="26"/>
          </p:nvPr>
        </p:nvSpPr>
        <p:spPr>
          <a:xfrm>
            <a:off x="6254752" y="4716463"/>
            <a:ext cx="5487987" cy="1231900"/>
          </a:xfrm>
        </p:spPr>
        <p:txBody>
          <a:bodyPr/>
          <a:lstStyle/>
          <a:p>
            <a:pPr lvl="0"/>
            <a:r>
              <a:rPr lang="en-US"/>
              <a:t>Click to edit Master text styles</a:t>
            </a:r>
          </a:p>
        </p:txBody>
      </p:sp>
    </p:spTree>
    <p:extLst>
      <p:ext uri="{BB962C8B-B14F-4D97-AF65-F5344CB8AC3E}">
        <p14:creationId xmlns:p14="http://schemas.microsoft.com/office/powerpoint/2010/main" val="372370776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ark_2_images">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80D30E7-2090-4B2D-B494-5617BC5CE784}"/>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1773238"/>
            <a:ext cx="5487696" cy="2740705"/>
          </a:xfrm>
          <a:pattFill prst="wdUpDiag">
            <a:fgClr>
              <a:schemeClr val="bg1">
                <a:lumMod val="95000"/>
              </a:schemeClr>
            </a:fgClr>
            <a:bgClr>
              <a:schemeClr val="bg1"/>
            </a:bgClr>
          </a:pattFill>
        </p:spPr>
        <p:txBody>
          <a:bodyPr/>
          <a:lstStyle/>
          <a:p>
            <a:r>
              <a:rPr lang="en-GB"/>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6274092" y="1773238"/>
            <a:ext cx="5487696" cy="2740705"/>
          </a:xfrm>
          <a:pattFill prst="wdUpDiag">
            <a:fgClr>
              <a:schemeClr val="bg1">
                <a:lumMod val="95000"/>
              </a:schemeClr>
            </a:fgClr>
            <a:bgClr>
              <a:schemeClr val="bg1"/>
            </a:bgClr>
          </a:pattFill>
        </p:spPr>
        <p:txBody>
          <a:bodyPr/>
          <a:lstStyle/>
          <a:p>
            <a:r>
              <a:rPr lang="en-GB"/>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p:nvPr>
        </p:nvSpPr>
        <p:spPr>
          <a:xfrm>
            <a:off x="449263" y="4716463"/>
            <a:ext cx="5487987" cy="1231900"/>
          </a:xfrm>
        </p:spPr>
        <p:txBody>
          <a:bodyPr/>
          <a:lstStyle>
            <a:lvl1pPr>
              <a:defRPr>
                <a:solidFill>
                  <a:schemeClr val="bg1"/>
                </a:solidFill>
              </a:defRPr>
            </a:lvl1pPr>
          </a:lstStyle>
          <a:p>
            <a:pPr lvl="0"/>
            <a:r>
              <a:rPr lang="en-US"/>
              <a:t>Click to edit Master text styles</a:t>
            </a:r>
          </a:p>
        </p:txBody>
      </p:sp>
      <p:sp>
        <p:nvSpPr>
          <p:cNvPr id="10" name="Text Placeholder 3">
            <a:extLst>
              <a:ext uri="{FF2B5EF4-FFF2-40B4-BE49-F238E27FC236}">
                <a16:creationId xmlns:a16="http://schemas.microsoft.com/office/drawing/2014/main" id="{7C6A1D56-E1DD-4FA1-95B2-89DF2E84811D}"/>
              </a:ext>
            </a:extLst>
          </p:cNvPr>
          <p:cNvSpPr>
            <a:spLocks noGrp="1"/>
          </p:cNvSpPr>
          <p:nvPr>
            <p:ph type="body" sz="quarter" idx="26"/>
          </p:nvPr>
        </p:nvSpPr>
        <p:spPr>
          <a:xfrm>
            <a:off x="6254752" y="4716463"/>
            <a:ext cx="5487987" cy="1231900"/>
          </a:xfrm>
        </p:spPr>
        <p:txBody>
          <a:bodyPr/>
          <a:lstStyle>
            <a:lvl1pPr>
              <a:defRPr>
                <a:solidFill>
                  <a:schemeClr val="bg1"/>
                </a:solidFill>
              </a:defRPr>
            </a:lvl1pPr>
          </a:lstStyle>
          <a:p>
            <a:pPr lvl="0"/>
            <a:r>
              <a:rPr lang="en-US"/>
              <a:t>Click to edit Master text styles</a:t>
            </a:r>
          </a:p>
        </p:txBody>
      </p:sp>
      <p:pic>
        <p:nvPicPr>
          <p:cNvPr id="12" name="Picture 11">
            <a:extLst>
              <a:ext uri="{FF2B5EF4-FFF2-40B4-BE49-F238E27FC236}">
                <a16:creationId xmlns:a16="http://schemas.microsoft.com/office/drawing/2014/main" id="{170F820A-8F2C-4EFA-A461-8B966FE80E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4" name="Espace réservé du pied de page 4">
            <a:extLst>
              <a:ext uri="{FF2B5EF4-FFF2-40B4-BE49-F238E27FC236}">
                <a16:creationId xmlns:a16="http://schemas.microsoft.com/office/drawing/2014/main" id="{0ECAB6C4-9793-4404-A13A-A0B6959863F5}"/>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564599022"/>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white_2_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hasCustomPrompt="1"/>
          </p:nvPr>
        </p:nvSpPr>
        <p:spPr>
          <a:xfrm>
            <a:off x="449263" y="2351088"/>
            <a:ext cx="5487987" cy="3309937"/>
          </a:xfrm>
        </p:spPr>
        <p:txBody>
          <a:bodyPr/>
          <a:lstStyle>
            <a:lvl1pPr>
              <a:defRPr/>
            </a:lvl1pPr>
          </a:lstStyle>
          <a:p>
            <a:pPr lvl="0"/>
            <a:r>
              <a:rPr lang="en-US"/>
              <a:t>Text area</a:t>
            </a:r>
          </a:p>
        </p:txBody>
      </p:sp>
      <p:sp>
        <p:nvSpPr>
          <p:cNvPr id="9" name="Text Placeholder 5">
            <a:extLst>
              <a:ext uri="{FF2B5EF4-FFF2-40B4-BE49-F238E27FC236}">
                <a16:creationId xmlns:a16="http://schemas.microsoft.com/office/drawing/2014/main" id="{E2BB1E66-1131-4CBC-8E94-8AF2344F910C}"/>
              </a:ext>
            </a:extLst>
          </p:cNvPr>
          <p:cNvSpPr>
            <a:spLocks noGrp="1"/>
          </p:cNvSpPr>
          <p:nvPr>
            <p:ph type="body" sz="quarter" idx="15" hasCustomPrompt="1"/>
          </p:nvPr>
        </p:nvSpPr>
        <p:spPr>
          <a:xfrm>
            <a:off x="450000" y="1718031"/>
            <a:ext cx="1129274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2" name="Content Placeholder 4">
            <a:extLst>
              <a:ext uri="{FF2B5EF4-FFF2-40B4-BE49-F238E27FC236}">
                <a16:creationId xmlns:a16="http://schemas.microsoft.com/office/drawing/2014/main" id="{96A9C376-47CA-4AC8-A61F-3011FA671413}"/>
              </a:ext>
            </a:extLst>
          </p:cNvPr>
          <p:cNvSpPr>
            <a:spLocks noGrp="1"/>
          </p:cNvSpPr>
          <p:nvPr>
            <p:ph sz="quarter" idx="27" hasCustomPrompt="1"/>
          </p:nvPr>
        </p:nvSpPr>
        <p:spPr>
          <a:xfrm>
            <a:off x="6254752" y="2351088"/>
            <a:ext cx="5487988" cy="3309937"/>
          </a:xfrm>
          <a:solidFill>
            <a:srgbClr val="E8E8E8"/>
          </a:solidFill>
        </p:spPr>
        <p:txBody>
          <a:bodyPr/>
          <a:lstStyle>
            <a:lvl1pPr>
              <a:defRPr/>
            </a:lvl1pPr>
          </a:lstStyle>
          <a:p>
            <a:pPr lvl="0"/>
            <a:r>
              <a:rPr lang="en-US"/>
              <a:t>Area for diagrams / charts etc.</a:t>
            </a:r>
            <a:endParaRPr lang="en-GB"/>
          </a:p>
        </p:txBody>
      </p:sp>
    </p:spTree>
    <p:extLst>
      <p:ext uri="{BB962C8B-B14F-4D97-AF65-F5344CB8AC3E}">
        <p14:creationId xmlns:p14="http://schemas.microsoft.com/office/powerpoint/2010/main" val="2000301710"/>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white_2_images">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4781B6-8BB9-4D2F-B31B-B5A701BEC8A3}"/>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pic>
        <p:nvPicPr>
          <p:cNvPr id="12" name="Picture 11">
            <a:extLst>
              <a:ext uri="{FF2B5EF4-FFF2-40B4-BE49-F238E27FC236}">
                <a16:creationId xmlns:a16="http://schemas.microsoft.com/office/drawing/2014/main" id="{5A6B76C7-40D9-47C5-A00D-A3377216A9C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1" name="Espace réservé du pied de page 4">
            <a:extLst>
              <a:ext uri="{FF2B5EF4-FFF2-40B4-BE49-F238E27FC236}">
                <a16:creationId xmlns:a16="http://schemas.microsoft.com/office/drawing/2014/main" id="{C3CD6F4E-F61A-41DF-96FD-252A452CB7AA}"/>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4" name="Text Placeholder 3">
            <a:extLst>
              <a:ext uri="{FF2B5EF4-FFF2-40B4-BE49-F238E27FC236}">
                <a16:creationId xmlns:a16="http://schemas.microsoft.com/office/drawing/2014/main" id="{B746ADDD-B123-44EC-93E0-C118FB4A5876}"/>
              </a:ext>
            </a:extLst>
          </p:cNvPr>
          <p:cNvSpPr>
            <a:spLocks noGrp="1"/>
          </p:cNvSpPr>
          <p:nvPr>
            <p:ph type="body" sz="quarter" idx="25"/>
          </p:nvPr>
        </p:nvSpPr>
        <p:spPr>
          <a:xfrm>
            <a:off x="449263" y="2351088"/>
            <a:ext cx="5487987" cy="3309937"/>
          </a:xfrm>
        </p:spPr>
        <p:txBody>
          <a:bodyPr/>
          <a:lstStyle>
            <a:lvl1pPr>
              <a:defRPr>
                <a:solidFill>
                  <a:schemeClr val="bg1"/>
                </a:solidFill>
              </a:defRPr>
            </a:lvl1pPr>
          </a:lstStyle>
          <a:p>
            <a:pPr lvl="0"/>
            <a:r>
              <a:rPr lang="en-US"/>
              <a:t>Click to edit Master text styles</a:t>
            </a:r>
          </a:p>
        </p:txBody>
      </p:sp>
      <p:sp>
        <p:nvSpPr>
          <p:cNvPr id="9" name="Text Placeholder 5">
            <a:extLst>
              <a:ext uri="{FF2B5EF4-FFF2-40B4-BE49-F238E27FC236}">
                <a16:creationId xmlns:a16="http://schemas.microsoft.com/office/drawing/2014/main" id="{E2BB1E66-1131-4CBC-8E94-8AF2344F910C}"/>
              </a:ext>
            </a:extLst>
          </p:cNvPr>
          <p:cNvSpPr>
            <a:spLocks noGrp="1"/>
          </p:cNvSpPr>
          <p:nvPr>
            <p:ph type="body" sz="quarter" idx="15" hasCustomPrompt="1"/>
          </p:nvPr>
        </p:nvSpPr>
        <p:spPr>
          <a:xfrm>
            <a:off x="450000" y="1718031"/>
            <a:ext cx="1129274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4" name="Content Placeholder 4">
            <a:extLst>
              <a:ext uri="{FF2B5EF4-FFF2-40B4-BE49-F238E27FC236}">
                <a16:creationId xmlns:a16="http://schemas.microsoft.com/office/drawing/2014/main" id="{29C8C662-5717-4AF9-AAAC-D70DAC971DEC}"/>
              </a:ext>
            </a:extLst>
          </p:cNvPr>
          <p:cNvSpPr>
            <a:spLocks noGrp="1"/>
          </p:cNvSpPr>
          <p:nvPr>
            <p:ph sz="quarter" idx="27" hasCustomPrompt="1"/>
          </p:nvPr>
        </p:nvSpPr>
        <p:spPr>
          <a:xfrm>
            <a:off x="6254752" y="2351088"/>
            <a:ext cx="5487988" cy="3309937"/>
          </a:xfrm>
          <a:solidFill>
            <a:srgbClr val="E8E8E8">
              <a:alpha val="30000"/>
            </a:srgbClr>
          </a:solidFill>
        </p:spPr>
        <p:txBody>
          <a:bodyPr/>
          <a:lstStyle>
            <a:lvl1pPr>
              <a:defRPr>
                <a:solidFill>
                  <a:schemeClr val="bg1"/>
                </a:solidFill>
              </a:defRPr>
            </a:lvl1pPr>
          </a:lstStyle>
          <a:p>
            <a:pPr lvl="0"/>
            <a:r>
              <a:rPr lang="en-US"/>
              <a:t>Area for diagrams / charts etc.</a:t>
            </a:r>
            <a:endParaRPr lang="en-GB"/>
          </a:p>
        </p:txBody>
      </p:sp>
    </p:spTree>
    <p:extLst>
      <p:ext uri="{BB962C8B-B14F-4D97-AF65-F5344CB8AC3E}">
        <p14:creationId xmlns:p14="http://schemas.microsoft.com/office/powerpoint/2010/main" val="1461088450"/>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hite_equal_image_right">
    <p:spTree>
      <p:nvGrpSpPr>
        <p:cNvPr id="1" name=""/>
        <p:cNvGrpSpPr/>
        <p:nvPr/>
      </p:nvGrpSpPr>
      <p:grpSpPr>
        <a:xfrm>
          <a:off x="0" y="0"/>
          <a:ext cx="0" cy="0"/>
          <a:chOff x="0" y="0"/>
          <a:chExt cx="0" cy="0"/>
        </a:xfrm>
      </p:grpSpPr>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6274092" y="1773239"/>
            <a:ext cx="5487696" cy="3887786"/>
          </a:xfrm>
          <a:pattFill prst="wdUpDiag">
            <a:fgClr>
              <a:schemeClr val="bg1">
                <a:lumMod val="95000"/>
              </a:schemeClr>
            </a:fgClr>
            <a:bgClr>
              <a:schemeClr val="bg1"/>
            </a:bgClr>
          </a:pattFill>
        </p:spPr>
        <p:txBody>
          <a:bodyPr/>
          <a:lstStyle>
            <a:lvl1pPr>
              <a:defRPr>
                <a:solidFill>
                  <a:schemeClr val="tx1"/>
                </a:solidFill>
              </a:defRPr>
            </a:lvl1pPr>
          </a:lstStyle>
          <a:p>
            <a:r>
              <a:rPr lang="en-GB"/>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450000" y="1718031"/>
            <a:ext cx="5487696"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449263" y="2351088"/>
            <a:ext cx="5462587" cy="33099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91246009"/>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l_equal_image_right">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E6B1AA-4B55-420B-8D4D-6428967AEE1E}"/>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6274092" y="1773238"/>
            <a:ext cx="5487696" cy="3887787"/>
          </a:xfrm>
          <a:pattFill prst="wdUpDiag">
            <a:fgClr>
              <a:schemeClr val="bg1">
                <a:lumMod val="95000"/>
              </a:schemeClr>
            </a:fgClr>
            <a:bgClr>
              <a:schemeClr val="bg1"/>
            </a:bgClr>
          </a:pattFill>
        </p:spPr>
        <p:txBody>
          <a:bodyPr/>
          <a:lstStyle/>
          <a:p>
            <a:r>
              <a:rPr lang="en-GB"/>
              <a:t> </a:t>
            </a: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7" name="Picture 16">
            <a:extLst>
              <a:ext uri="{FF2B5EF4-FFF2-40B4-BE49-F238E27FC236}">
                <a16:creationId xmlns:a16="http://schemas.microsoft.com/office/drawing/2014/main" id="{DE053D29-6051-4B86-B4EE-DD9CFA812CD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450000" y="1718031"/>
            <a:ext cx="546185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449263" y="2351088"/>
            <a:ext cx="5462587" cy="3309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Espace réservé du pied de page 4">
            <a:extLst>
              <a:ext uri="{FF2B5EF4-FFF2-40B4-BE49-F238E27FC236}">
                <a16:creationId xmlns:a16="http://schemas.microsoft.com/office/drawing/2014/main" id="{54733A3A-E681-475C-80D4-8BD83738C431}"/>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3862409445"/>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ite_equal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6284744" y="1718031"/>
            <a:ext cx="546185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6284008" y="2351088"/>
            <a:ext cx="5462587" cy="330993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Espace réservé pour une image  3">
            <a:extLst>
              <a:ext uri="{FF2B5EF4-FFF2-40B4-BE49-F238E27FC236}">
                <a16:creationId xmlns:a16="http://schemas.microsoft.com/office/drawing/2014/main" id="{3EFE9770-8145-464D-9F4F-6E51AB5FD264}"/>
              </a:ext>
            </a:extLst>
          </p:cNvPr>
          <p:cNvSpPr>
            <a:spLocks noGrp="1"/>
          </p:cNvSpPr>
          <p:nvPr>
            <p:ph type="pic" sz="quarter" idx="24" hasCustomPrompt="1"/>
          </p:nvPr>
        </p:nvSpPr>
        <p:spPr>
          <a:xfrm>
            <a:off x="449263" y="1773238"/>
            <a:ext cx="5487696" cy="3887787"/>
          </a:xfrm>
          <a:pattFill prst="wdUpDiag">
            <a:fgClr>
              <a:schemeClr val="bg1">
                <a:lumMod val="95000"/>
              </a:schemeClr>
            </a:fgClr>
            <a:bgClr>
              <a:schemeClr val="bg1"/>
            </a:bgClr>
          </a:pattFill>
        </p:spPr>
        <p:txBody>
          <a:bodyPr/>
          <a:lstStyle/>
          <a:p>
            <a:r>
              <a:rPr lang="en-GB"/>
              <a:t> </a:t>
            </a:r>
          </a:p>
        </p:txBody>
      </p:sp>
    </p:spTree>
    <p:extLst>
      <p:ext uri="{BB962C8B-B14F-4D97-AF65-F5344CB8AC3E}">
        <p14:creationId xmlns:p14="http://schemas.microsoft.com/office/powerpoint/2010/main" val="3993001631"/>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ol_equal_image_left">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9B6EBB-6C95-41D7-B094-D90E23333DDD}"/>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7F29B565-D4EA-4EEA-A815-A8FB7E5C350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3" name="Slide Number Placeholder 15">
            <a:extLst>
              <a:ext uri="{FF2B5EF4-FFF2-40B4-BE49-F238E27FC236}">
                <a16:creationId xmlns:a16="http://schemas.microsoft.com/office/drawing/2014/main" id="{FC8DBF09-68C4-43D9-A3B1-D5F35C554B9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7" name="Picture 16">
            <a:extLst>
              <a:ext uri="{FF2B5EF4-FFF2-40B4-BE49-F238E27FC236}">
                <a16:creationId xmlns:a16="http://schemas.microsoft.com/office/drawing/2014/main" id="{DE053D29-6051-4B86-B4EE-DD9CFA812CD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9" name="Text Placeholder 5">
            <a:extLst>
              <a:ext uri="{FF2B5EF4-FFF2-40B4-BE49-F238E27FC236}">
                <a16:creationId xmlns:a16="http://schemas.microsoft.com/office/drawing/2014/main" id="{6BADBCD1-8E04-4A47-A446-76CF7BA889BE}"/>
              </a:ext>
            </a:extLst>
          </p:cNvPr>
          <p:cNvSpPr>
            <a:spLocks noGrp="1"/>
          </p:cNvSpPr>
          <p:nvPr>
            <p:ph type="body" sz="quarter" idx="15" hasCustomPrompt="1"/>
          </p:nvPr>
        </p:nvSpPr>
        <p:spPr>
          <a:xfrm>
            <a:off x="6284744" y="1718031"/>
            <a:ext cx="546185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4" name="Text Placeholder 3">
            <a:extLst>
              <a:ext uri="{FF2B5EF4-FFF2-40B4-BE49-F238E27FC236}">
                <a16:creationId xmlns:a16="http://schemas.microsoft.com/office/drawing/2014/main" id="{47C23536-496E-43D7-A8E8-A5D845BF2414}"/>
              </a:ext>
            </a:extLst>
          </p:cNvPr>
          <p:cNvSpPr>
            <a:spLocks noGrp="1"/>
          </p:cNvSpPr>
          <p:nvPr>
            <p:ph type="body" sz="quarter" idx="25"/>
          </p:nvPr>
        </p:nvSpPr>
        <p:spPr>
          <a:xfrm>
            <a:off x="6284008" y="2351088"/>
            <a:ext cx="5462587" cy="35972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Espace réservé pour une image  3">
            <a:extLst>
              <a:ext uri="{FF2B5EF4-FFF2-40B4-BE49-F238E27FC236}">
                <a16:creationId xmlns:a16="http://schemas.microsoft.com/office/drawing/2014/main" id="{3EFE9770-8145-464D-9F4F-6E51AB5FD264}"/>
              </a:ext>
            </a:extLst>
          </p:cNvPr>
          <p:cNvSpPr>
            <a:spLocks noGrp="1"/>
          </p:cNvSpPr>
          <p:nvPr>
            <p:ph type="pic" sz="quarter" idx="24" hasCustomPrompt="1"/>
          </p:nvPr>
        </p:nvSpPr>
        <p:spPr>
          <a:xfrm>
            <a:off x="449263" y="1773238"/>
            <a:ext cx="5487696" cy="4175125"/>
          </a:xfrm>
          <a:pattFill prst="wdUpDiag">
            <a:fgClr>
              <a:schemeClr val="bg1">
                <a:lumMod val="95000"/>
              </a:schemeClr>
            </a:fgClr>
            <a:bgClr>
              <a:schemeClr val="bg1"/>
            </a:bgClr>
          </a:pattFill>
        </p:spPr>
        <p:txBody>
          <a:bodyPr/>
          <a:lstStyle/>
          <a:p>
            <a:r>
              <a:rPr lang="en-GB"/>
              <a:t> </a:t>
            </a:r>
          </a:p>
        </p:txBody>
      </p:sp>
      <p:sp>
        <p:nvSpPr>
          <p:cNvPr id="12" name="Espace réservé du pied de page 4">
            <a:extLst>
              <a:ext uri="{FF2B5EF4-FFF2-40B4-BE49-F238E27FC236}">
                <a16:creationId xmlns:a16="http://schemas.microsoft.com/office/drawing/2014/main" id="{4660497F-305D-4CF5-B8F0-F47DFD6F8B0D}"/>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1685412222"/>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content 1_box">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p:spPr>
        <p:txBody>
          <a:bodyPr numCol="3" spcCol="306000">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9" name="Text Placeholder 8">
            <a:extLst>
              <a:ext uri="{FF2B5EF4-FFF2-40B4-BE49-F238E27FC236}">
                <a16:creationId xmlns:a16="http://schemas.microsoft.com/office/drawing/2014/main" id="{8A099BBE-5290-4ECD-A202-CB681241C242}"/>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7" name="Slide Number Placeholder 6">
            <a:extLst>
              <a:ext uri="{FF2B5EF4-FFF2-40B4-BE49-F238E27FC236}">
                <a16:creationId xmlns:a16="http://schemas.microsoft.com/office/drawing/2014/main" id="{70BF0EA7-F970-4346-8D0E-569AE4CD2158}"/>
              </a:ext>
            </a:extLst>
          </p:cNvPr>
          <p:cNvSpPr>
            <a:spLocks noGrp="1"/>
          </p:cNvSpPr>
          <p:nvPr>
            <p:ph type="sldNum" sz="quarter" idx="19"/>
          </p:nvPr>
        </p:nvSpPr>
        <p:spPr/>
        <p:txBody>
          <a:bodyPr/>
          <a:lstStyle/>
          <a:p>
            <a:fld id="{D61AABEC-672F-4B68-B914-690DA978312C}" type="slidenum">
              <a:rPr lang="en-GB" smtClean="0"/>
              <a:pPr/>
              <a:t>‹#›</a:t>
            </a:fld>
            <a:r>
              <a:rPr lang="en-GB"/>
              <a:t>  </a:t>
            </a:r>
          </a:p>
        </p:txBody>
      </p:sp>
      <p:sp>
        <p:nvSpPr>
          <p:cNvPr id="11" name="Title 10">
            <a:extLst>
              <a:ext uri="{FF2B5EF4-FFF2-40B4-BE49-F238E27FC236}">
                <a16:creationId xmlns:a16="http://schemas.microsoft.com/office/drawing/2014/main" id="{6D49A11C-7499-4B43-87FD-7D1C3BC91289}"/>
              </a:ext>
            </a:extLst>
          </p:cNvPr>
          <p:cNvSpPr>
            <a:spLocks noGrp="1"/>
          </p:cNvSpPr>
          <p:nvPr>
            <p:ph type="title" hasCustomPrompt="1"/>
          </p:nvPr>
        </p:nvSpPr>
        <p:spPr/>
        <p:txBody>
          <a:bodyPr/>
          <a:lstStyle>
            <a:lvl1pPr>
              <a:defRPr/>
            </a:lvl1pPr>
          </a:lstStyle>
          <a:p>
            <a:r>
              <a:rPr lang="en-US"/>
              <a:t>TEXT IN 3 COLUMNS – WILL AUTO-FORMAT</a:t>
            </a:r>
            <a:endParaRPr lang="en-GB"/>
          </a:p>
        </p:txBody>
      </p:sp>
    </p:spTree>
    <p:extLst>
      <p:ext uri="{BB962C8B-B14F-4D97-AF65-F5344CB8AC3E}">
        <p14:creationId xmlns:p14="http://schemas.microsoft.com/office/powerpoint/2010/main" val="4281600331"/>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hite_4_images_with commentary">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2354400"/>
            <a:ext cx="2563200" cy="2060179"/>
          </a:xfrm>
          <a:pattFill prst="wdUpDiag">
            <a:fgClr>
              <a:schemeClr val="bg1">
                <a:lumMod val="95000"/>
              </a:schemeClr>
            </a:fgClr>
            <a:bgClr>
              <a:schemeClr val="bg1"/>
            </a:bgClr>
          </a:pattFill>
        </p:spPr>
        <p:txBody>
          <a:bodyPr/>
          <a:lstStyle/>
          <a:p>
            <a:r>
              <a:rPr lang="en-GB"/>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3352152" y="2354400"/>
            <a:ext cx="2563200" cy="2060179"/>
          </a:xfrm>
          <a:pattFill prst="wdUpDiag">
            <a:fgClr>
              <a:schemeClr val="bg1">
                <a:lumMod val="95000"/>
              </a:schemeClr>
            </a:fgClr>
            <a:bgClr>
              <a:schemeClr val="bg1"/>
            </a:bgClr>
          </a:pattFill>
        </p:spPr>
        <p:txBody>
          <a:bodyPr/>
          <a:lstStyle/>
          <a:p>
            <a:r>
              <a:rPr lang="en-GB"/>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6261392" y="2354400"/>
            <a:ext cx="2563200" cy="2060179"/>
          </a:xfrm>
          <a:pattFill prst="wdUpDiag">
            <a:fgClr>
              <a:schemeClr val="bg1">
                <a:lumMod val="95000"/>
              </a:schemeClr>
            </a:fgClr>
            <a:bgClr>
              <a:schemeClr val="bg1"/>
            </a:bgClr>
          </a:pattFill>
        </p:spPr>
        <p:txBody>
          <a:bodyPr/>
          <a:lstStyle/>
          <a:p>
            <a:r>
              <a:rPr lang="en-GB"/>
              <a:t> </a:t>
            </a:r>
          </a:p>
        </p:txBody>
      </p:sp>
      <p:sp>
        <p:nvSpPr>
          <p:cNvPr id="7" name="Espace réservé pour une image  3">
            <a:extLst>
              <a:ext uri="{FF2B5EF4-FFF2-40B4-BE49-F238E27FC236}">
                <a16:creationId xmlns:a16="http://schemas.microsoft.com/office/drawing/2014/main" id="{A0687580-F1BA-4A89-BCCE-FFCF1FA2B8FB}"/>
              </a:ext>
            </a:extLst>
          </p:cNvPr>
          <p:cNvSpPr>
            <a:spLocks noGrp="1"/>
          </p:cNvSpPr>
          <p:nvPr>
            <p:ph type="pic" sz="quarter" idx="25" hasCustomPrompt="1"/>
          </p:nvPr>
        </p:nvSpPr>
        <p:spPr>
          <a:xfrm>
            <a:off x="9170632" y="2354400"/>
            <a:ext cx="2563200" cy="2060179"/>
          </a:xfrm>
          <a:pattFill prst="wdUpDiag">
            <a:fgClr>
              <a:schemeClr val="bg1">
                <a:lumMod val="95000"/>
              </a:schemeClr>
            </a:fgClr>
            <a:bgClr>
              <a:schemeClr val="bg1"/>
            </a:bgClr>
          </a:pattFill>
        </p:spPr>
        <p:txBody>
          <a:bodyPr/>
          <a:lstStyle/>
          <a:p>
            <a:r>
              <a:rPr lang="en-GB"/>
              <a:t> </a:t>
            </a:r>
          </a:p>
        </p:txBody>
      </p:sp>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2"/>
                </a:solidFill>
                <a:latin typeface="+mj-lt"/>
              </a:defRPr>
            </a:lvl1pPr>
          </a:lstStyle>
          <a:p>
            <a:fld id="{D61AABEC-672F-4B68-B914-690DA978312C}" type="slidenum">
              <a:rPr lang="en-GB" smtClean="0"/>
              <a:pPr/>
              <a:t>‹#›</a:t>
            </a:fld>
            <a:r>
              <a:rPr lang="en-GB"/>
              <a:t> </a:t>
            </a:r>
          </a:p>
        </p:txBody>
      </p:sp>
      <p:sp>
        <p:nvSpPr>
          <p:cNvPr id="4" name="Text Placeholder 3">
            <a:extLst>
              <a:ext uri="{FF2B5EF4-FFF2-40B4-BE49-F238E27FC236}">
                <a16:creationId xmlns:a16="http://schemas.microsoft.com/office/drawing/2014/main" id="{D2D1D122-1907-4DEA-8EEC-E1C4FA05BF82}"/>
              </a:ext>
            </a:extLst>
          </p:cNvPr>
          <p:cNvSpPr>
            <a:spLocks noGrp="1"/>
          </p:cNvSpPr>
          <p:nvPr>
            <p:ph type="body" sz="quarter" idx="26"/>
          </p:nvPr>
        </p:nvSpPr>
        <p:spPr>
          <a:xfrm>
            <a:off x="434749" y="4572000"/>
            <a:ext cx="2563812" cy="1088571"/>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156606B2-BBC1-4BD3-A204-D2355992DB37}"/>
              </a:ext>
            </a:extLst>
          </p:cNvPr>
          <p:cNvSpPr>
            <a:spLocks noGrp="1"/>
          </p:cNvSpPr>
          <p:nvPr>
            <p:ph type="body" sz="quarter" idx="27"/>
          </p:nvPr>
        </p:nvSpPr>
        <p:spPr>
          <a:xfrm>
            <a:off x="3328831" y="4572000"/>
            <a:ext cx="2563812" cy="1088571"/>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A16DA485-F8B2-4D47-AE7F-C62B95D5B6C9}"/>
              </a:ext>
            </a:extLst>
          </p:cNvPr>
          <p:cNvSpPr>
            <a:spLocks noGrp="1"/>
          </p:cNvSpPr>
          <p:nvPr>
            <p:ph type="body" sz="quarter" idx="28"/>
          </p:nvPr>
        </p:nvSpPr>
        <p:spPr>
          <a:xfrm>
            <a:off x="6299359" y="4572000"/>
            <a:ext cx="2563812" cy="1088571"/>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3">
            <a:extLst>
              <a:ext uri="{FF2B5EF4-FFF2-40B4-BE49-F238E27FC236}">
                <a16:creationId xmlns:a16="http://schemas.microsoft.com/office/drawing/2014/main" id="{0809A03B-9673-44E7-B473-AC8FE0CE18EA}"/>
              </a:ext>
            </a:extLst>
          </p:cNvPr>
          <p:cNvSpPr>
            <a:spLocks noGrp="1"/>
          </p:cNvSpPr>
          <p:nvPr>
            <p:ph type="body" sz="quarter" idx="29"/>
          </p:nvPr>
        </p:nvSpPr>
        <p:spPr>
          <a:xfrm>
            <a:off x="9170020" y="4557486"/>
            <a:ext cx="2563812" cy="1088571"/>
          </a:xfrm>
        </p:spPr>
        <p:txBody>
          <a:bodyPr/>
          <a:lstStyle>
            <a:lvl1pPr>
              <a:lnSpc>
                <a:spcPct val="100000"/>
              </a:lnSpc>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8AA1464-811F-498E-A5ED-2893EAC486E6}"/>
              </a:ext>
            </a:extLst>
          </p:cNvPr>
          <p:cNvSpPr>
            <a:spLocks noGrp="1"/>
          </p:cNvSpPr>
          <p:nvPr>
            <p:ph type="body" sz="quarter" idx="15" hasCustomPrompt="1"/>
          </p:nvPr>
        </p:nvSpPr>
        <p:spPr>
          <a:xfrm>
            <a:off x="450000" y="1718031"/>
            <a:ext cx="11283832"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4030624210"/>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l_4_images_with commentary">
    <p:bg>
      <p:bgPr>
        <a:solidFill>
          <a:schemeClr val="accent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5E4BDC3-5EC4-4181-9E6A-256CEC587A40}"/>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2354400"/>
            <a:ext cx="2563200" cy="2060179"/>
          </a:xfrm>
          <a:pattFill prst="wdUpDiag">
            <a:fgClr>
              <a:schemeClr val="bg1">
                <a:lumMod val="95000"/>
              </a:schemeClr>
            </a:fgClr>
            <a:bgClr>
              <a:schemeClr val="bg1"/>
            </a:bgClr>
          </a:pattFill>
        </p:spPr>
        <p:txBody>
          <a:bodyPr/>
          <a:lstStyle/>
          <a:p>
            <a:r>
              <a:rPr lang="en-GB"/>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3352152" y="2354400"/>
            <a:ext cx="2563200" cy="2060179"/>
          </a:xfrm>
          <a:pattFill prst="wdUpDiag">
            <a:fgClr>
              <a:schemeClr val="bg1">
                <a:lumMod val="95000"/>
              </a:schemeClr>
            </a:fgClr>
            <a:bgClr>
              <a:schemeClr val="bg1"/>
            </a:bgClr>
          </a:pattFill>
        </p:spPr>
        <p:txBody>
          <a:bodyPr/>
          <a:lstStyle/>
          <a:p>
            <a:r>
              <a:rPr lang="en-GB"/>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6261392" y="2354400"/>
            <a:ext cx="2563200" cy="2060179"/>
          </a:xfrm>
          <a:pattFill prst="wdUpDiag">
            <a:fgClr>
              <a:schemeClr val="bg1">
                <a:lumMod val="95000"/>
              </a:schemeClr>
            </a:fgClr>
            <a:bgClr>
              <a:schemeClr val="bg1"/>
            </a:bgClr>
          </a:pattFill>
        </p:spPr>
        <p:txBody>
          <a:bodyPr/>
          <a:lstStyle/>
          <a:p>
            <a:r>
              <a:rPr lang="en-GB"/>
              <a:t> </a:t>
            </a:r>
          </a:p>
        </p:txBody>
      </p:sp>
      <p:sp>
        <p:nvSpPr>
          <p:cNvPr id="7" name="Espace réservé pour une image  3">
            <a:extLst>
              <a:ext uri="{FF2B5EF4-FFF2-40B4-BE49-F238E27FC236}">
                <a16:creationId xmlns:a16="http://schemas.microsoft.com/office/drawing/2014/main" id="{A0687580-F1BA-4A89-BCCE-FFCF1FA2B8FB}"/>
              </a:ext>
            </a:extLst>
          </p:cNvPr>
          <p:cNvSpPr>
            <a:spLocks noGrp="1"/>
          </p:cNvSpPr>
          <p:nvPr>
            <p:ph type="pic" sz="quarter" idx="25" hasCustomPrompt="1"/>
          </p:nvPr>
        </p:nvSpPr>
        <p:spPr>
          <a:xfrm>
            <a:off x="9170632" y="2354400"/>
            <a:ext cx="2563200" cy="2060179"/>
          </a:xfrm>
          <a:pattFill prst="wdUpDiag">
            <a:fgClr>
              <a:schemeClr val="bg1">
                <a:lumMod val="95000"/>
              </a:schemeClr>
            </a:fgClr>
            <a:bgClr>
              <a:schemeClr val="bg1"/>
            </a:bgClr>
          </a:pattFill>
        </p:spPr>
        <p:txBody>
          <a:bodyPr/>
          <a:lstStyle/>
          <a:p>
            <a:r>
              <a:rPr lang="en-GB"/>
              <a:t> </a:t>
            </a:r>
          </a:p>
        </p:txBody>
      </p:sp>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8" name="Picture 17">
            <a:extLst>
              <a:ext uri="{FF2B5EF4-FFF2-40B4-BE49-F238E27FC236}">
                <a16:creationId xmlns:a16="http://schemas.microsoft.com/office/drawing/2014/main" id="{78B704C8-D0CC-4015-9F7D-DBE6A00F34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4" name="Text Placeholder 3">
            <a:extLst>
              <a:ext uri="{FF2B5EF4-FFF2-40B4-BE49-F238E27FC236}">
                <a16:creationId xmlns:a16="http://schemas.microsoft.com/office/drawing/2014/main" id="{D2D1D122-1907-4DEA-8EEC-E1C4FA05BF82}"/>
              </a:ext>
            </a:extLst>
          </p:cNvPr>
          <p:cNvSpPr>
            <a:spLocks noGrp="1"/>
          </p:cNvSpPr>
          <p:nvPr>
            <p:ph type="body" sz="quarter" idx="26"/>
          </p:nvPr>
        </p:nvSpPr>
        <p:spPr>
          <a:xfrm>
            <a:off x="434749" y="4572000"/>
            <a:ext cx="2563812" cy="1088571"/>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156606B2-BBC1-4BD3-A204-D2355992DB37}"/>
              </a:ext>
            </a:extLst>
          </p:cNvPr>
          <p:cNvSpPr>
            <a:spLocks noGrp="1"/>
          </p:cNvSpPr>
          <p:nvPr>
            <p:ph type="body" sz="quarter" idx="27"/>
          </p:nvPr>
        </p:nvSpPr>
        <p:spPr>
          <a:xfrm>
            <a:off x="3328831" y="4572000"/>
            <a:ext cx="2563812" cy="1088571"/>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A16DA485-F8B2-4D47-AE7F-C62B95D5B6C9}"/>
              </a:ext>
            </a:extLst>
          </p:cNvPr>
          <p:cNvSpPr>
            <a:spLocks noGrp="1"/>
          </p:cNvSpPr>
          <p:nvPr>
            <p:ph type="body" sz="quarter" idx="28"/>
          </p:nvPr>
        </p:nvSpPr>
        <p:spPr>
          <a:xfrm>
            <a:off x="6299359" y="4572000"/>
            <a:ext cx="2563812" cy="1088571"/>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3">
            <a:extLst>
              <a:ext uri="{FF2B5EF4-FFF2-40B4-BE49-F238E27FC236}">
                <a16:creationId xmlns:a16="http://schemas.microsoft.com/office/drawing/2014/main" id="{0809A03B-9673-44E7-B473-AC8FE0CE18EA}"/>
              </a:ext>
            </a:extLst>
          </p:cNvPr>
          <p:cNvSpPr>
            <a:spLocks noGrp="1"/>
          </p:cNvSpPr>
          <p:nvPr>
            <p:ph type="body" sz="quarter" idx="29"/>
          </p:nvPr>
        </p:nvSpPr>
        <p:spPr>
          <a:xfrm>
            <a:off x="9170020" y="4557486"/>
            <a:ext cx="2563812" cy="1088571"/>
          </a:xfrm>
        </p:spPr>
        <p:txBody>
          <a:bodyPr/>
          <a:lstStyle>
            <a:lvl1pPr>
              <a:lnSpc>
                <a:spcPct val="100000"/>
              </a:lnSpc>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4" name="Text Placeholder 5">
            <a:extLst>
              <a:ext uri="{FF2B5EF4-FFF2-40B4-BE49-F238E27FC236}">
                <a16:creationId xmlns:a16="http://schemas.microsoft.com/office/drawing/2014/main" id="{B8AA1464-811F-498E-A5ED-2893EAC486E6}"/>
              </a:ext>
            </a:extLst>
          </p:cNvPr>
          <p:cNvSpPr>
            <a:spLocks noGrp="1"/>
          </p:cNvSpPr>
          <p:nvPr>
            <p:ph type="body" sz="quarter" idx="15" hasCustomPrompt="1"/>
          </p:nvPr>
        </p:nvSpPr>
        <p:spPr>
          <a:xfrm>
            <a:off x="450000" y="1718031"/>
            <a:ext cx="11283832"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21" name="Espace réservé du pied de page 4">
            <a:extLst>
              <a:ext uri="{FF2B5EF4-FFF2-40B4-BE49-F238E27FC236}">
                <a16:creationId xmlns:a16="http://schemas.microsoft.com/office/drawing/2014/main" id="{380B3370-E258-4800-AF82-3C96353FF167}"/>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144788859"/>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white_4_num_stat_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450000" y="3080342"/>
            <a:ext cx="2563200" cy="2583996"/>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3356877" y="3077029"/>
            <a:ext cx="2563200" cy="2583996"/>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6263754" y="3077029"/>
            <a:ext cx="2563200" cy="2583996"/>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01A255C9-563F-4581-93E8-3B96C3C7DC6C}"/>
              </a:ext>
            </a:extLst>
          </p:cNvPr>
          <p:cNvSpPr>
            <a:spLocks noGrp="1"/>
          </p:cNvSpPr>
          <p:nvPr>
            <p:ph type="body" sz="quarter" idx="33"/>
          </p:nvPr>
        </p:nvSpPr>
        <p:spPr>
          <a:xfrm>
            <a:off x="9170632" y="3080342"/>
            <a:ext cx="2563200" cy="2583996"/>
          </a:xfrm>
          <a:solidFill>
            <a:schemeClr val="accent6"/>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378056" y="1697941"/>
            <a:ext cx="1219200" cy="1436687"/>
          </a:xfrm>
        </p:spPr>
        <p:txBody>
          <a:bodyPr/>
          <a:lstStyle>
            <a:lvl1pPr>
              <a:defRPr sz="9600" b="1">
                <a:solidFill>
                  <a:schemeClr val="tx2"/>
                </a:solidFill>
              </a:defRPr>
            </a:lvl1pPr>
          </a:lstStyle>
          <a:p>
            <a:pPr lvl="0"/>
            <a:r>
              <a:rPr lang="en-US"/>
              <a:t>#</a:t>
            </a:r>
            <a:endParaRPr lang="en-GB"/>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3338686" y="1697941"/>
            <a:ext cx="1219200" cy="1436687"/>
          </a:xfrm>
        </p:spPr>
        <p:txBody>
          <a:bodyPr/>
          <a:lstStyle>
            <a:lvl1pPr>
              <a:defRPr sz="9600" b="1">
                <a:solidFill>
                  <a:schemeClr val="accent5"/>
                </a:solidFill>
              </a:defRPr>
            </a:lvl1pPr>
          </a:lstStyle>
          <a:p>
            <a:pPr lvl="0"/>
            <a:r>
              <a:rPr lang="en-US"/>
              <a:t>#</a:t>
            </a:r>
            <a:endParaRPr lang="en-GB"/>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6299316" y="1697941"/>
            <a:ext cx="1219200" cy="1436687"/>
          </a:xfrm>
        </p:spPr>
        <p:txBody>
          <a:bodyPr/>
          <a:lstStyle>
            <a:lvl1pPr>
              <a:defRPr sz="9600" b="1">
                <a:solidFill>
                  <a:schemeClr val="accent2"/>
                </a:solidFill>
              </a:defRPr>
            </a:lvl1pPr>
          </a:lstStyle>
          <a:p>
            <a:pPr lvl="0"/>
            <a:r>
              <a:rPr lang="en-US"/>
              <a:t>#</a:t>
            </a:r>
            <a:endParaRPr lang="en-GB"/>
          </a:p>
        </p:txBody>
      </p:sp>
      <p:sp>
        <p:nvSpPr>
          <p:cNvPr id="31" name="Text Placeholder 8">
            <a:extLst>
              <a:ext uri="{FF2B5EF4-FFF2-40B4-BE49-F238E27FC236}">
                <a16:creationId xmlns:a16="http://schemas.microsoft.com/office/drawing/2014/main" id="{D9C0C00D-7A8F-40A9-9A7F-F40B3A4E2F42}"/>
              </a:ext>
            </a:extLst>
          </p:cNvPr>
          <p:cNvSpPr>
            <a:spLocks noGrp="1"/>
          </p:cNvSpPr>
          <p:nvPr>
            <p:ph type="body" sz="quarter" idx="37" hasCustomPrompt="1"/>
          </p:nvPr>
        </p:nvSpPr>
        <p:spPr>
          <a:xfrm>
            <a:off x="9172862" y="1697941"/>
            <a:ext cx="1219200" cy="1436687"/>
          </a:xfrm>
        </p:spPr>
        <p:txBody>
          <a:bodyPr/>
          <a:lstStyle>
            <a:lvl1pPr>
              <a:defRPr sz="9600" b="1">
                <a:solidFill>
                  <a:schemeClr val="accent6"/>
                </a:solidFill>
              </a:defRPr>
            </a:lvl1pPr>
          </a:lstStyle>
          <a:p>
            <a:pPr lvl="0"/>
            <a:r>
              <a:rPr lang="en-US"/>
              <a:t>#</a:t>
            </a:r>
            <a:endParaRPr lang="en-GB"/>
          </a:p>
        </p:txBody>
      </p:sp>
    </p:spTree>
    <p:extLst>
      <p:ext uri="{BB962C8B-B14F-4D97-AF65-F5344CB8AC3E}">
        <p14:creationId xmlns:p14="http://schemas.microsoft.com/office/powerpoint/2010/main" val="1385077678"/>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l_4_num_stat_boxes">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605CF2C-542F-410F-A338-765191A93C26}"/>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8" name="Picture 17">
            <a:extLst>
              <a:ext uri="{FF2B5EF4-FFF2-40B4-BE49-F238E27FC236}">
                <a16:creationId xmlns:a16="http://schemas.microsoft.com/office/drawing/2014/main" id="{78B704C8-D0CC-4015-9F7D-DBE6A00F34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450000" y="3080342"/>
            <a:ext cx="2563200" cy="2583996"/>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3356877" y="3077029"/>
            <a:ext cx="2563200" cy="2583996"/>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6263754" y="3077029"/>
            <a:ext cx="2563200" cy="2583996"/>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8" name="Text Placeholder 4">
            <a:extLst>
              <a:ext uri="{FF2B5EF4-FFF2-40B4-BE49-F238E27FC236}">
                <a16:creationId xmlns:a16="http://schemas.microsoft.com/office/drawing/2014/main" id="{01A255C9-563F-4581-93E8-3B96C3C7DC6C}"/>
              </a:ext>
            </a:extLst>
          </p:cNvPr>
          <p:cNvSpPr>
            <a:spLocks noGrp="1"/>
          </p:cNvSpPr>
          <p:nvPr>
            <p:ph type="body" sz="quarter" idx="33"/>
          </p:nvPr>
        </p:nvSpPr>
        <p:spPr>
          <a:xfrm>
            <a:off x="9170632" y="3080342"/>
            <a:ext cx="2563200" cy="2583996"/>
          </a:xfrm>
          <a:solidFill>
            <a:schemeClr val="accent6"/>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378056" y="1697941"/>
            <a:ext cx="1219200" cy="1436687"/>
          </a:xfrm>
        </p:spPr>
        <p:txBody>
          <a:bodyPr/>
          <a:lstStyle>
            <a:lvl1pPr>
              <a:defRPr sz="9600" b="1">
                <a:solidFill>
                  <a:schemeClr val="tx2"/>
                </a:solidFill>
              </a:defRPr>
            </a:lvl1pPr>
          </a:lstStyle>
          <a:p>
            <a:pPr lvl="0"/>
            <a:r>
              <a:rPr lang="en-US"/>
              <a:t>#</a:t>
            </a:r>
            <a:endParaRPr lang="en-GB"/>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3338686" y="1697941"/>
            <a:ext cx="1219200" cy="1436687"/>
          </a:xfrm>
        </p:spPr>
        <p:txBody>
          <a:bodyPr/>
          <a:lstStyle>
            <a:lvl1pPr>
              <a:defRPr sz="9600" b="1">
                <a:solidFill>
                  <a:schemeClr val="accent5"/>
                </a:solidFill>
              </a:defRPr>
            </a:lvl1pPr>
          </a:lstStyle>
          <a:p>
            <a:pPr lvl="0"/>
            <a:r>
              <a:rPr lang="en-US"/>
              <a:t>#</a:t>
            </a:r>
            <a:endParaRPr lang="en-GB"/>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6299316" y="1697941"/>
            <a:ext cx="1219200" cy="1436687"/>
          </a:xfrm>
        </p:spPr>
        <p:txBody>
          <a:bodyPr/>
          <a:lstStyle>
            <a:lvl1pPr>
              <a:defRPr sz="9600" b="1">
                <a:solidFill>
                  <a:schemeClr val="accent2"/>
                </a:solidFill>
              </a:defRPr>
            </a:lvl1pPr>
          </a:lstStyle>
          <a:p>
            <a:pPr lvl="0"/>
            <a:r>
              <a:rPr lang="en-US"/>
              <a:t>#</a:t>
            </a:r>
            <a:endParaRPr lang="en-GB"/>
          </a:p>
        </p:txBody>
      </p:sp>
      <p:sp>
        <p:nvSpPr>
          <p:cNvPr id="31" name="Text Placeholder 8">
            <a:extLst>
              <a:ext uri="{FF2B5EF4-FFF2-40B4-BE49-F238E27FC236}">
                <a16:creationId xmlns:a16="http://schemas.microsoft.com/office/drawing/2014/main" id="{D9C0C00D-7A8F-40A9-9A7F-F40B3A4E2F42}"/>
              </a:ext>
            </a:extLst>
          </p:cNvPr>
          <p:cNvSpPr>
            <a:spLocks noGrp="1"/>
          </p:cNvSpPr>
          <p:nvPr>
            <p:ph type="body" sz="quarter" idx="37" hasCustomPrompt="1"/>
          </p:nvPr>
        </p:nvSpPr>
        <p:spPr>
          <a:xfrm>
            <a:off x="9172862" y="1697941"/>
            <a:ext cx="1219200" cy="1436687"/>
          </a:xfrm>
        </p:spPr>
        <p:txBody>
          <a:bodyPr/>
          <a:lstStyle>
            <a:lvl1pPr>
              <a:defRPr sz="9600" b="1">
                <a:solidFill>
                  <a:schemeClr val="accent6"/>
                </a:solidFill>
              </a:defRPr>
            </a:lvl1pPr>
          </a:lstStyle>
          <a:p>
            <a:pPr lvl="0"/>
            <a:r>
              <a:rPr lang="en-US"/>
              <a:t>#</a:t>
            </a:r>
            <a:endParaRPr lang="en-GB"/>
          </a:p>
        </p:txBody>
      </p:sp>
      <p:sp>
        <p:nvSpPr>
          <p:cNvPr id="14" name="Espace réservé du pied de page 4">
            <a:extLst>
              <a:ext uri="{FF2B5EF4-FFF2-40B4-BE49-F238E27FC236}">
                <a16:creationId xmlns:a16="http://schemas.microsoft.com/office/drawing/2014/main" id="{36E2B109-27B1-408C-AB1D-AB069C9A2533}"/>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652386586"/>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hite_4_statement_boxes">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DB6B9DE-3A1F-471C-BF39-9443C282289C}"/>
              </a:ext>
            </a:extLst>
          </p:cNvPr>
          <p:cNvSpPr>
            <a:spLocks noGrp="1"/>
          </p:cNvSpPr>
          <p:nvPr>
            <p:ph type="body" sz="quarter" idx="19"/>
          </p:nvPr>
        </p:nvSpPr>
        <p:spPr>
          <a:xfrm>
            <a:off x="455613" y="2354400"/>
            <a:ext cx="2570162" cy="3067049"/>
          </a:xfrm>
          <a:solidFill>
            <a:schemeClr val="tx2"/>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4" name="Text Placeholder 2">
            <a:extLst>
              <a:ext uri="{FF2B5EF4-FFF2-40B4-BE49-F238E27FC236}">
                <a16:creationId xmlns:a16="http://schemas.microsoft.com/office/drawing/2014/main" id="{BF6B5EEF-2D87-45EE-81CE-408AAC58035F}"/>
              </a:ext>
            </a:extLst>
          </p:cNvPr>
          <p:cNvSpPr>
            <a:spLocks noGrp="1"/>
          </p:cNvSpPr>
          <p:nvPr>
            <p:ph type="body" sz="quarter" idx="20"/>
          </p:nvPr>
        </p:nvSpPr>
        <p:spPr>
          <a:xfrm>
            <a:off x="3352210" y="2354400"/>
            <a:ext cx="2570162" cy="3067049"/>
          </a:xfrm>
          <a:solidFill>
            <a:schemeClr val="accent5"/>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5" name="Text Placeholder 2">
            <a:extLst>
              <a:ext uri="{FF2B5EF4-FFF2-40B4-BE49-F238E27FC236}">
                <a16:creationId xmlns:a16="http://schemas.microsoft.com/office/drawing/2014/main" id="{3476EE6C-9479-42CD-99C2-3679AD798737}"/>
              </a:ext>
            </a:extLst>
          </p:cNvPr>
          <p:cNvSpPr>
            <a:spLocks noGrp="1"/>
          </p:cNvSpPr>
          <p:nvPr>
            <p:ph type="body" sz="quarter" idx="21"/>
          </p:nvPr>
        </p:nvSpPr>
        <p:spPr>
          <a:xfrm>
            <a:off x="6269630" y="2354400"/>
            <a:ext cx="2570162" cy="3067049"/>
          </a:xfrm>
          <a:solidFill>
            <a:schemeClr val="accent2"/>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6" name="Text Placeholder 2">
            <a:extLst>
              <a:ext uri="{FF2B5EF4-FFF2-40B4-BE49-F238E27FC236}">
                <a16:creationId xmlns:a16="http://schemas.microsoft.com/office/drawing/2014/main" id="{5F09E41C-8556-49BF-95D3-6A0954016BA6}"/>
              </a:ext>
            </a:extLst>
          </p:cNvPr>
          <p:cNvSpPr>
            <a:spLocks noGrp="1"/>
          </p:cNvSpPr>
          <p:nvPr>
            <p:ph type="body" sz="quarter" idx="22"/>
          </p:nvPr>
        </p:nvSpPr>
        <p:spPr>
          <a:xfrm>
            <a:off x="9166225" y="2354400"/>
            <a:ext cx="2570162" cy="3067049"/>
          </a:xfrm>
          <a:solidFill>
            <a:srgbClr val="878787"/>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449999" y="397170"/>
            <a:ext cx="9341701" cy="775597"/>
          </a:xfrm>
        </p:spPr>
        <p:txBody>
          <a:bodyPr/>
          <a:lstStyle>
            <a:lvl1pPr>
              <a:defRPr>
                <a:solidFill>
                  <a:schemeClr val="tx1"/>
                </a:solidFill>
              </a:defRPr>
            </a:lvl1p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10" name="Text Placeholder 5">
            <a:extLst>
              <a:ext uri="{FF2B5EF4-FFF2-40B4-BE49-F238E27FC236}">
                <a16:creationId xmlns:a16="http://schemas.microsoft.com/office/drawing/2014/main" id="{BE286F83-12B5-4598-9C04-95AB88E988B4}"/>
              </a:ext>
            </a:extLst>
          </p:cNvPr>
          <p:cNvSpPr>
            <a:spLocks noGrp="1"/>
          </p:cNvSpPr>
          <p:nvPr>
            <p:ph type="body" sz="quarter" idx="15" hasCustomPrompt="1"/>
          </p:nvPr>
        </p:nvSpPr>
        <p:spPr>
          <a:xfrm>
            <a:off x="450000" y="1718031"/>
            <a:ext cx="2835713" cy="430887"/>
          </a:xfrm>
          <a:noFill/>
        </p:spPr>
        <p:txBody>
          <a:bodyPr vert="horz" wrap="non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2161160703"/>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l_4_statement_boxes">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B360F27-0D19-4153-AD96-1F616FC584DF}"/>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Text Placeholder 2">
            <a:extLst>
              <a:ext uri="{FF2B5EF4-FFF2-40B4-BE49-F238E27FC236}">
                <a16:creationId xmlns:a16="http://schemas.microsoft.com/office/drawing/2014/main" id="{5DB6B9DE-3A1F-471C-BF39-9443C282289C}"/>
              </a:ext>
            </a:extLst>
          </p:cNvPr>
          <p:cNvSpPr>
            <a:spLocks noGrp="1"/>
          </p:cNvSpPr>
          <p:nvPr>
            <p:ph type="body" sz="quarter" idx="19"/>
          </p:nvPr>
        </p:nvSpPr>
        <p:spPr>
          <a:xfrm>
            <a:off x="455613" y="2354400"/>
            <a:ext cx="2570162" cy="3067049"/>
          </a:xfrm>
          <a:solidFill>
            <a:schemeClr val="tx2"/>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4" name="Text Placeholder 2">
            <a:extLst>
              <a:ext uri="{FF2B5EF4-FFF2-40B4-BE49-F238E27FC236}">
                <a16:creationId xmlns:a16="http://schemas.microsoft.com/office/drawing/2014/main" id="{BF6B5EEF-2D87-45EE-81CE-408AAC58035F}"/>
              </a:ext>
            </a:extLst>
          </p:cNvPr>
          <p:cNvSpPr>
            <a:spLocks noGrp="1"/>
          </p:cNvSpPr>
          <p:nvPr>
            <p:ph type="body" sz="quarter" idx="20"/>
          </p:nvPr>
        </p:nvSpPr>
        <p:spPr>
          <a:xfrm>
            <a:off x="3352210" y="2354400"/>
            <a:ext cx="2570162" cy="3067049"/>
          </a:xfrm>
          <a:solidFill>
            <a:schemeClr val="accent5"/>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5" name="Text Placeholder 2">
            <a:extLst>
              <a:ext uri="{FF2B5EF4-FFF2-40B4-BE49-F238E27FC236}">
                <a16:creationId xmlns:a16="http://schemas.microsoft.com/office/drawing/2014/main" id="{3476EE6C-9479-42CD-99C2-3679AD798737}"/>
              </a:ext>
            </a:extLst>
          </p:cNvPr>
          <p:cNvSpPr>
            <a:spLocks noGrp="1"/>
          </p:cNvSpPr>
          <p:nvPr>
            <p:ph type="body" sz="quarter" idx="21"/>
          </p:nvPr>
        </p:nvSpPr>
        <p:spPr>
          <a:xfrm>
            <a:off x="6269630" y="2354400"/>
            <a:ext cx="2570162" cy="3067049"/>
          </a:xfrm>
          <a:solidFill>
            <a:schemeClr val="accent2"/>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6" name="Text Placeholder 2">
            <a:extLst>
              <a:ext uri="{FF2B5EF4-FFF2-40B4-BE49-F238E27FC236}">
                <a16:creationId xmlns:a16="http://schemas.microsoft.com/office/drawing/2014/main" id="{5F09E41C-8556-49BF-95D3-6A0954016BA6}"/>
              </a:ext>
            </a:extLst>
          </p:cNvPr>
          <p:cNvSpPr>
            <a:spLocks noGrp="1"/>
          </p:cNvSpPr>
          <p:nvPr>
            <p:ph type="body" sz="quarter" idx="22"/>
          </p:nvPr>
        </p:nvSpPr>
        <p:spPr>
          <a:xfrm>
            <a:off x="9166225" y="2354400"/>
            <a:ext cx="2570162" cy="3067049"/>
          </a:xfrm>
          <a:solidFill>
            <a:srgbClr val="878787"/>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449999" y="397170"/>
            <a:ext cx="9341701" cy="775597"/>
          </a:xfrm>
        </p:spPr>
        <p:txBody>
          <a:bodyPr/>
          <a:lstStyle>
            <a:lvl1pPr>
              <a:defRPr>
                <a:solidFill>
                  <a:schemeClr val="bg1"/>
                </a:solidFill>
              </a:defRPr>
            </a:lvl1p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9" name="Picture 8">
            <a:extLst>
              <a:ext uri="{FF2B5EF4-FFF2-40B4-BE49-F238E27FC236}">
                <a16:creationId xmlns:a16="http://schemas.microsoft.com/office/drawing/2014/main" id="{9CFCB575-E710-44EB-9A96-8C528D342A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0" name="Text Placeholder 5">
            <a:extLst>
              <a:ext uri="{FF2B5EF4-FFF2-40B4-BE49-F238E27FC236}">
                <a16:creationId xmlns:a16="http://schemas.microsoft.com/office/drawing/2014/main" id="{BE286F83-12B5-4598-9C04-95AB88E988B4}"/>
              </a:ext>
            </a:extLst>
          </p:cNvPr>
          <p:cNvSpPr>
            <a:spLocks noGrp="1"/>
          </p:cNvSpPr>
          <p:nvPr>
            <p:ph type="body" sz="quarter" idx="15" hasCustomPrompt="1"/>
          </p:nvPr>
        </p:nvSpPr>
        <p:spPr>
          <a:xfrm>
            <a:off x="450000" y="1718031"/>
            <a:ext cx="2835713" cy="430887"/>
          </a:xfrm>
          <a:noFill/>
        </p:spPr>
        <p:txBody>
          <a:bodyPr vert="horz" wrap="non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7" name="Espace réservé du pied de page 4">
            <a:extLst>
              <a:ext uri="{FF2B5EF4-FFF2-40B4-BE49-F238E27FC236}">
                <a16:creationId xmlns:a16="http://schemas.microsoft.com/office/drawing/2014/main" id="{913D19CE-91D9-4CEC-BDD2-05908698867A}"/>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951976376"/>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white, stripes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716B-8826-4E6F-8C0C-226ECCA62A30}"/>
              </a:ext>
            </a:extLst>
          </p:cNvPr>
          <p:cNvSpPr>
            <a:spLocks noGrp="1"/>
          </p:cNvSpPr>
          <p:nvPr>
            <p:ph type="title"/>
          </p:nvPr>
        </p:nvSpPr>
        <p:spPr>
          <a:xfrm>
            <a:off x="6267450" y="397170"/>
            <a:ext cx="5463219" cy="775597"/>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E4D3078-33D8-4140-9656-E88148EE943F}"/>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8" name="Picture Placeholder 7">
            <a:extLst>
              <a:ext uri="{FF2B5EF4-FFF2-40B4-BE49-F238E27FC236}">
                <a16:creationId xmlns:a16="http://schemas.microsoft.com/office/drawing/2014/main" id="{96995194-CB87-4695-8727-0491D24CBB15}"/>
              </a:ext>
            </a:extLst>
          </p:cNvPr>
          <p:cNvSpPr>
            <a:spLocks noGrp="1"/>
          </p:cNvSpPr>
          <p:nvPr>
            <p:ph type="pic" sz="quarter" idx="11" hasCustomPrompt="1"/>
          </p:nvPr>
        </p:nvSpPr>
        <p:spPr>
          <a:xfrm>
            <a:off x="436563" y="460995"/>
            <a:ext cx="4838700" cy="5200030"/>
          </a:xfrm>
          <a:solidFill>
            <a:schemeClr val="bg1">
              <a:lumMod val="95000"/>
            </a:schemeClr>
          </a:solidFill>
        </p:spPr>
        <p:txBody>
          <a:bodyPr/>
          <a:lstStyle>
            <a:lvl1pPr>
              <a:defRPr/>
            </a:lvl1pPr>
          </a:lstStyle>
          <a:p>
            <a:r>
              <a:rPr lang="en-GB"/>
              <a:t>Click to insert image</a:t>
            </a:r>
          </a:p>
        </p:txBody>
      </p:sp>
      <p:sp>
        <p:nvSpPr>
          <p:cNvPr id="10" name="Text Placeholder 9">
            <a:extLst>
              <a:ext uri="{FF2B5EF4-FFF2-40B4-BE49-F238E27FC236}">
                <a16:creationId xmlns:a16="http://schemas.microsoft.com/office/drawing/2014/main" id="{96DD6E34-0424-480F-82AF-545362BFFDFB}"/>
              </a:ext>
            </a:extLst>
          </p:cNvPr>
          <p:cNvSpPr>
            <a:spLocks noGrp="1"/>
          </p:cNvSpPr>
          <p:nvPr>
            <p:ph type="body" sz="quarter" idx="12"/>
          </p:nvPr>
        </p:nvSpPr>
        <p:spPr>
          <a:xfrm>
            <a:off x="6292218" y="1484313"/>
            <a:ext cx="5463219"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24661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ol, stripes and image">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8DB3B-2E34-4AB1-8F3B-78DE53A2B25A}"/>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CE14716B-8826-4E6F-8C0C-226ECCA62A30}"/>
              </a:ext>
            </a:extLst>
          </p:cNvPr>
          <p:cNvSpPr>
            <a:spLocks noGrp="1"/>
          </p:cNvSpPr>
          <p:nvPr>
            <p:ph type="title"/>
          </p:nvPr>
        </p:nvSpPr>
        <p:spPr>
          <a:xfrm>
            <a:off x="6267450" y="1293137"/>
            <a:ext cx="5463219" cy="775597"/>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DE4D3078-33D8-4140-9656-E88148EE943F}"/>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8" name="Picture Placeholder 7">
            <a:extLst>
              <a:ext uri="{FF2B5EF4-FFF2-40B4-BE49-F238E27FC236}">
                <a16:creationId xmlns:a16="http://schemas.microsoft.com/office/drawing/2014/main" id="{96995194-CB87-4695-8727-0491D24CBB15}"/>
              </a:ext>
            </a:extLst>
          </p:cNvPr>
          <p:cNvSpPr>
            <a:spLocks noGrp="1"/>
          </p:cNvSpPr>
          <p:nvPr>
            <p:ph type="pic" sz="quarter" idx="11" hasCustomPrompt="1"/>
          </p:nvPr>
        </p:nvSpPr>
        <p:spPr>
          <a:xfrm>
            <a:off x="436562" y="460994"/>
            <a:ext cx="5463219" cy="5889006"/>
          </a:xfrm>
          <a:solidFill>
            <a:schemeClr val="bg1">
              <a:lumMod val="95000"/>
            </a:schemeClr>
          </a:solidFill>
        </p:spPr>
        <p:txBody>
          <a:bodyPr/>
          <a:lstStyle>
            <a:lvl1pPr>
              <a:defRPr/>
            </a:lvl1pPr>
          </a:lstStyle>
          <a:p>
            <a:r>
              <a:rPr lang="en-GB"/>
              <a:t>Click to insert image</a:t>
            </a:r>
          </a:p>
        </p:txBody>
      </p:sp>
      <p:sp>
        <p:nvSpPr>
          <p:cNvPr id="10" name="Text Placeholder 9">
            <a:extLst>
              <a:ext uri="{FF2B5EF4-FFF2-40B4-BE49-F238E27FC236}">
                <a16:creationId xmlns:a16="http://schemas.microsoft.com/office/drawing/2014/main" id="{96DD6E34-0424-480F-82AF-545362BFFDFB}"/>
              </a:ext>
            </a:extLst>
          </p:cNvPr>
          <p:cNvSpPr>
            <a:spLocks noGrp="1"/>
          </p:cNvSpPr>
          <p:nvPr>
            <p:ph type="body" sz="quarter" idx="12"/>
          </p:nvPr>
        </p:nvSpPr>
        <p:spPr>
          <a:xfrm>
            <a:off x="6292218" y="2566219"/>
            <a:ext cx="5463219" cy="33821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441DE554-C121-49EA-AD3E-B40C4D702E5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19460034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hite_single_statement_slide">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FF3CEF6F-A2CD-465C-985F-0611581EE7AE}"/>
              </a:ext>
            </a:extLst>
          </p:cNvPr>
          <p:cNvSpPr>
            <a:spLocks noGrp="1"/>
          </p:cNvSpPr>
          <p:nvPr>
            <p:ph type="body" sz="quarter" idx="15" hasCustomPrompt="1"/>
          </p:nvPr>
        </p:nvSpPr>
        <p:spPr>
          <a:xfrm>
            <a:off x="450000" y="2475495"/>
            <a:ext cx="6027291" cy="923330"/>
          </a:xfrm>
          <a:noFill/>
        </p:spPr>
        <p:txBody>
          <a:bodyPr vert="horz" wrap="none" lIns="0" tIns="0" rIns="0" bIns="0" rtlCol="0">
            <a:spAutoFit/>
          </a:bodyPr>
          <a:lstStyle>
            <a:lvl1pPr>
              <a:lnSpc>
                <a:spcPct val="100000"/>
              </a:lnSpc>
              <a:defRPr lang="en-GB" sz="6000" b="1" dirty="0">
                <a:solidFill>
                  <a:schemeClr val="tx1"/>
                </a:solidFill>
              </a:defRPr>
            </a:lvl1pPr>
          </a:lstStyle>
          <a:p>
            <a:pPr lvl="0"/>
            <a:r>
              <a:rPr lang="en-GB"/>
              <a:t>Impact slide text</a:t>
            </a:r>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9" name="Text Placeholder 5">
            <a:extLst>
              <a:ext uri="{FF2B5EF4-FFF2-40B4-BE49-F238E27FC236}">
                <a16:creationId xmlns:a16="http://schemas.microsoft.com/office/drawing/2014/main" id="{C9CE0138-E5B6-4BF3-AC98-7C382F022F47}"/>
              </a:ext>
            </a:extLst>
          </p:cNvPr>
          <p:cNvSpPr>
            <a:spLocks noGrp="1"/>
          </p:cNvSpPr>
          <p:nvPr>
            <p:ph type="body" sz="quarter" idx="16" hasCustomPrompt="1"/>
          </p:nvPr>
        </p:nvSpPr>
        <p:spPr>
          <a:xfrm>
            <a:off x="450000" y="3458012"/>
            <a:ext cx="4230325" cy="923330"/>
          </a:xfrm>
          <a:noFill/>
        </p:spPr>
        <p:txBody>
          <a:bodyPr vert="horz" wrap="none" lIns="0" tIns="0" rIns="0" bIns="0" rtlCol="0">
            <a:spAutoFit/>
          </a:bodyPr>
          <a:lstStyle>
            <a:lvl1pPr>
              <a:lnSpc>
                <a:spcPct val="100000"/>
              </a:lnSpc>
              <a:defRPr lang="en-GB" sz="6000" b="1" dirty="0">
                <a:solidFill>
                  <a:schemeClr val="tx2"/>
                </a:solidFill>
              </a:defRPr>
            </a:lvl1pPr>
          </a:lstStyle>
          <a:p>
            <a:pPr lvl="0"/>
            <a:r>
              <a:rPr lang="en-GB"/>
              <a:t>second line</a:t>
            </a:r>
          </a:p>
        </p:txBody>
      </p:sp>
    </p:spTree>
    <p:extLst>
      <p:ext uri="{BB962C8B-B14F-4D97-AF65-F5344CB8AC3E}">
        <p14:creationId xmlns:p14="http://schemas.microsoft.com/office/powerpoint/2010/main" val="1679006329"/>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l_single_statement_slid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8EAD6F-58B0-4ED7-80B5-3AE3DA6905ED}"/>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0" name="Text Placeholder 5">
            <a:extLst>
              <a:ext uri="{FF2B5EF4-FFF2-40B4-BE49-F238E27FC236}">
                <a16:creationId xmlns:a16="http://schemas.microsoft.com/office/drawing/2014/main" id="{FF3CEF6F-A2CD-465C-985F-0611581EE7AE}"/>
              </a:ext>
            </a:extLst>
          </p:cNvPr>
          <p:cNvSpPr>
            <a:spLocks noGrp="1"/>
          </p:cNvSpPr>
          <p:nvPr>
            <p:ph type="body" sz="quarter" idx="15" hasCustomPrompt="1"/>
          </p:nvPr>
        </p:nvSpPr>
        <p:spPr>
          <a:xfrm>
            <a:off x="450000" y="2475495"/>
            <a:ext cx="6027291" cy="923330"/>
          </a:xfrm>
          <a:noFill/>
        </p:spPr>
        <p:txBody>
          <a:bodyPr vert="horz" wrap="none" lIns="0" tIns="0" rIns="0" bIns="0" rtlCol="0">
            <a:spAutoFit/>
          </a:bodyPr>
          <a:lstStyle>
            <a:lvl1pPr>
              <a:lnSpc>
                <a:spcPct val="100000"/>
              </a:lnSpc>
              <a:defRPr lang="en-GB" sz="6000" b="1" dirty="0">
                <a:solidFill>
                  <a:schemeClr val="bg1"/>
                </a:solidFill>
              </a:defRPr>
            </a:lvl1pPr>
          </a:lstStyle>
          <a:p>
            <a:pPr lvl="0"/>
            <a:r>
              <a:rPr lang="en-GB"/>
              <a:t>Impact slide text</a:t>
            </a:r>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5" name="Picture 14">
            <a:extLst>
              <a:ext uri="{FF2B5EF4-FFF2-40B4-BE49-F238E27FC236}">
                <a16:creationId xmlns:a16="http://schemas.microsoft.com/office/drawing/2014/main" id="{9C79F12F-A3D5-462E-BFBE-4ECD822E4BA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9" name="Text Placeholder 5">
            <a:extLst>
              <a:ext uri="{FF2B5EF4-FFF2-40B4-BE49-F238E27FC236}">
                <a16:creationId xmlns:a16="http://schemas.microsoft.com/office/drawing/2014/main" id="{C9CE0138-E5B6-4BF3-AC98-7C382F022F47}"/>
              </a:ext>
            </a:extLst>
          </p:cNvPr>
          <p:cNvSpPr>
            <a:spLocks noGrp="1"/>
          </p:cNvSpPr>
          <p:nvPr>
            <p:ph type="body" sz="quarter" idx="16" hasCustomPrompt="1"/>
          </p:nvPr>
        </p:nvSpPr>
        <p:spPr>
          <a:xfrm>
            <a:off x="450000" y="3458012"/>
            <a:ext cx="4230325" cy="923330"/>
          </a:xfrm>
          <a:noFill/>
        </p:spPr>
        <p:txBody>
          <a:bodyPr vert="horz" wrap="none" lIns="0" tIns="0" rIns="0" bIns="0" rtlCol="0">
            <a:spAutoFit/>
          </a:bodyPr>
          <a:lstStyle>
            <a:lvl1pPr>
              <a:lnSpc>
                <a:spcPct val="100000"/>
              </a:lnSpc>
              <a:defRPr lang="en-GB" sz="6000" b="1" dirty="0">
                <a:solidFill>
                  <a:schemeClr val="accent5"/>
                </a:solidFill>
              </a:defRPr>
            </a:lvl1pPr>
          </a:lstStyle>
          <a:p>
            <a:pPr lvl="0"/>
            <a:r>
              <a:rPr lang="en-GB"/>
              <a:t>second line</a:t>
            </a:r>
          </a:p>
        </p:txBody>
      </p:sp>
      <p:sp>
        <p:nvSpPr>
          <p:cNvPr id="7" name="Espace réservé du pied de page 4">
            <a:extLst>
              <a:ext uri="{FF2B5EF4-FFF2-40B4-BE49-F238E27FC236}">
                <a16:creationId xmlns:a16="http://schemas.microsoft.com/office/drawing/2014/main" id="{45DEF316-4D68-4164-A22C-4AC8730B4F59}"/>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151880668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x 2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5456880"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6273992" y="1792800"/>
            <a:ext cx="5456880"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3" name="Text Placeholder 8">
            <a:extLst>
              <a:ext uri="{FF2B5EF4-FFF2-40B4-BE49-F238E27FC236}">
                <a16:creationId xmlns:a16="http://schemas.microsoft.com/office/drawing/2014/main" id="{D58A9A18-62FA-4343-AEF9-277C2D87FB54}"/>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Text Placeholder 5">
            <a:extLst>
              <a:ext uri="{FF2B5EF4-FFF2-40B4-BE49-F238E27FC236}">
                <a16:creationId xmlns:a16="http://schemas.microsoft.com/office/drawing/2014/main" id="{4C7002A5-7F55-427A-9382-A6BAE40CADF3}"/>
              </a:ext>
            </a:extLst>
          </p:cNvPr>
          <p:cNvSpPr>
            <a:spLocks noGrp="1"/>
          </p:cNvSpPr>
          <p:nvPr>
            <p:ph type="body" sz="quarter" idx="19"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8" name="Slide Number Placeholder 7">
            <a:extLst>
              <a:ext uri="{FF2B5EF4-FFF2-40B4-BE49-F238E27FC236}">
                <a16:creationId xmlns:a16="http://schemas.microsoft.com/office/drawing/2014/main" id="{8AED4CF6-F266-4747-9A04-A15AF83A9424}"/>
              </a:ext>
            </a:extLst>
          </p:cNvPr>
          <p:cNvSpPr>
            <a:spLocks noGrp="1"/>
          </p:cNvSpPr>
          <p:nvPr>
            <p:ph type="sldNum" sz="quarter" idx="20"/>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B80FCDC1-4ADD-40AF-8A4F-44573B1258D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09548647"/>
      </p:ext>
    </p:extLst>
  </p:cSld>
  <p:clrMapOvr>
    <a:masterClrMapping/>
  </p:clrMapOvr>
  <p:extLst>
    <p:ext uri="{DCECCB84-F9BA-43D5-87BE-67443E8EF086}">
      <p15:sldGuideLst xmlns:p15="http://schemas.microsoft.com/office/powerpoint/2012/main">
        <p15:guide id="8" orient="horz" pos="4320" userDrawn="1">
          <p15:clr>
            <a:srgbClr val="F26B43"/>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lour_Verbatim_layout">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25194F-2C93-4904-A0F1-D3F22EF114F0}"/>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67886" y="1788206"/>
            <a:ext cx="9381202" cy="2636591"/>
          </a:xfrm>
        </p:spPr>
        <p:txBody>
          <a:bodyPr anchor="t">
            <a:normAutofit/>
          </a:bodyPr>
          <a:lstStyle>
            <a:lvl1pPr marL="0" indent="0">
              <a:buNone/>
              <a:defRPr sz="2800">
                <a:solidFill>
                  <a:schemeClr val="bg1"/>
                </a:solidFill>
              </a:defRPr>
            </a:lvl1pPr>
          </a:lstStyle>
          <a:p>
            <a:pPr lvl="0"/>
            <a:r>
              <a:rPr lang="en-GB"/>
              <a:t>Insert your quote here</a:t>
            </a:r>
          </a:p>
        </p:txBody>
      </p:sp>
      <p:sp>
        <p:nvSpPr>
          <p:cNvPr id="4" name="Title 3">
            <a:extLst>
              <a:ext uri="{FF2B5EF4-FFF2-40B4-BE49-F238E27FC236}">
                <a16:creationId xmlns:a16="http://schemas.microsoft.com/office/drawing/2014/main" id="{6953A8D2-20EB-4DFB-893E-8DCA6475DEE1}"/>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Espace réservé du pied de page 4">
            <a:extLst>
              <a:ext uri="{FF2B5EF4-FFF2-40B4-BE49-F238E27FC236}">
                <a16:creationId xmlns:a16="http://schemas.microsoft.com/office/drawing/2014/main" id="{3E26572D-12C7-403B-B402-F5696EC178EB}"/>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
        <p:nvSpPr>
          <p:cNvPr id="11" name="Slide Number Placeholder 15">
            <a:extLst>
              <a:ext uri="{FF2B5EF4-FFF2-40B4-BE49-F238E27FC236}">
                <a16:creationId xmlns:a16="http://schemas.microsoft.com/office/drawing/2014/main" id="{6663AFFB-0329-45CD-AF49-17FFCA2411D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7" name="Picture 6">
            <a:extLst>
              <a:ext uri="{FF2B5EF4-FFF2-40B4-BE49-F238E27FC236}">
                <a16:creationId xmlns:a16="http://schemas.microsoft.com/office/drawing/2014/main" id="{101C6AA4-6E0F-47AE-A33A-9DDF8179455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366320877"/>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Empty">
    <p:bg bwMode="ltGray">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bwMode="ltGray">
          <a:xfrm>
            <a:off x="6096000" y="0"/>
            <a:ext cx="61063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F19123C-FC8B-4C07-A0FB-50916C915FB9}"/>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pic>
        <p:nvPicPr>
          <p:cNvPr id="5" name="Picture 4">
            <a:extLst>
              <a:ext uri="{FF2B5EF4-FFF2-40B4-BE49-F238E27FC236}">
                <a16:creationId xmlns:a16="http://schemas.microsoft.com/office/drawing/2014/main" id="{8A8A858F-DF5E-4A29-AA7D-956375E2B5F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5505" y="6172489"/>
            <a:ext cx="1815488" cy="450000"/>
          </a:xfrm>
          <a:prstGeom prst="rect">
            <a:avLst/>
          </a:prstGeom>
        </p:spPr>
      </p:pic>
      <p:sp>
        <p:nvSpPr>
          <p:cNvPr id="7" name="Espace réservé du pied de page 4">
            <a:extLst>
              <a:ext uri="{FF2B5EF4-FFF2-40B4-BE49-F238E27FC236}">
                <a16:creationId xmlns:a16="http://schemas.microsoft.com/office/drawing/2014/main" id="{2B84C1F8-8D83-438E-AA46-599824AAF837}"/>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417043572"/>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1"/>
        </a:soli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bwMode="lt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id="{C687F725-9BAA-4FDE-BF5B-B39EF6EA033C}"/>
              </a:ext>
            </a:extLst>
          </p:cNvPr>
          <p:cNvSpPr/>
          <p:nvPr userDrawn="1"/>
        </p:nvSpPr>
        <p:spPr bwMode="lt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4E5328E-3F59-46C3-A9D9-969660D8A2F2}"/>
              </a:ext>
            </a:extLst>
          </p:cNvPr>
          <p:cNvSpPr>
            <a:spLocks noGrp="1"/>
          </p:cNvSpPr>
          <p:nvPr>
            <p:ph type="body" sz="quarter" idx="10" hasCustomPrompt="1"/>
          </p:nvPr>
        </p:nvSpPr>
        <p:spPr>
          <a:xfrm>
            <a:off x="475567" y="2343298"/>
            <a:ext cx="2854373" cy="1511300"/>
          </a:xfrm>
        </p:spPr>
        <p:txBody>
          <a:bodyPr/>
          <a:lstStyle>
            <a:lvl1pPr>
              <a:spcBef>
                <a:spcPts val="0"/>
              </a:spcBef>
              <a:spcAft>
                <a:spcPts val="0"/>
              </a:spcAft>
              <a:defRPr sz="2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sp>
        <p:nvSpPr>
          <p:cNvPr id="10" name="Text Placeholder 3">
            <a:extLst>
              <a:ext uri="{FF2B5EF4-FFF2-40B4-BE49-F238E27FC236}">
                <a16:creationId xmlns:a16="http://schemas.microsoft.com/office/drawing/2014/main" id="{B707187B-EFC0-4BB3-900B-74EA1AA558B5}"/>
              </a:ext>
            </a:extLst>
          </p:cNvPr>
          <p:cNvSpPr>
            <a:spLocks noGrp="1"/>
          </p:cNvSpPr>
          <p:nvPr>
            <p:ph type="body" sz="quarter" idx="11" hasCustomPrompt="1"/>
          </p:nvPr>
        </p:nvSpPr>
        <p:spPr>
          <a:xfrm>
            <a:off x="3736927" y="2343298"/>
            <a:ext cx="2854373" cy="1511300"/>
          </a:xfrm>
        </p:spPr>
        <p:txBody>
          <a:bodyPr/>
          <a:lstStyle>
            <a:lvl1pPr>
              <a:spcBef>
                <a:spcPts val="0"/>
              </a:spcBef>
              <a:spcAft>
                <a:spcPts val="0"/>
              </a:spcAft>
              <a:defRPr sz="28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pic>
        <p:nvPicPr>
          <p:cNvPr id="7" name="Picture 6">
            <a:extLst>
              <a:ext uri="{FF2B5EF4-FFF2-40B4-BE49-F238E27FC236}">
                <a16:creationId xmlns:a16="http://schemas.microsoft.com/office/drawing/2014/main" id="{7E6D52AD-FC61-435D-8053-3AF3DF86B3C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8" name="Rectangle 7">
            <a:extLst>
              <a:ext uri="{FF2B5EF4-FFF2-40B4-BE49-F238E27FC236}">
                <a16:creationId xmlns:a16="http://schemas.microsoft.com/office/drawing/2014/main" id="{3B54AAF9-A8AE-469D-86BE-07C51C794829}"/>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Tree>
    <p:extLst>
      <p:ext uri="{BB962C8B-B14F-4D97-AF65-F5344CB8AC3E}">
        <p14:creationId xmlns:p14="http://schemas.microsoft.com/office/powerpoint/2010/main" val="20470573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ivider_image_stripes">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BF41F6-E85C-4F0A-9A33-8A4D132441C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pic>
        <p:nvPicPr>
          <p:cNvPr id="9" name="Picture 8">
            <a:extLst>
              <a:ext uri="{FF2B5EF4-FFF2-40B4-BE49-F238E27FC236}">
                <a16:creationId xmlns:a16="http://schemas.microsoft.com/office/drawing/2014/main" id="{EC45DFCB-C751-4F49-841B-E0CB1E5BBAD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Picture Placeholder 2">
            <a:extLst>
              <a:ext uri="{FF2B5EF4-FFF2-40B4-BE49-F238E27FC236}">
                <a16:creationId xmlns:a16="http://schemas.microsoft.com/office/drawing/2014/main" id="{AC35BDBF-F08F-408B-84CF-02FE05B4240F}"/>
              </a:ext>
            </a:extLst>
          </p:cNvPr>
          <p:cNvSpPr>
            <a:spLocks noGrp="1"/>
          </p:cNvSpPr>
          <p:nvPr>
            <p:ph type="pic" sz="quarter" idx="19" hasCustomPrompt="1"/>
          </p:nvPr>
        </p:nvSpPr>
        <p:spPr>
          <a:xfrm>
            <a:off x="3244785" y="-6404"/>
            <a:ext cx="8955551" cy="6890291"/>
          </a:xfrm>
          <a:custGeom>
            <a:avLst/>
            <a:gdLst>
              <a:gd name="connsiteX0" fmla="*/ 0 w 5353050"/>
              <a:gd name="connsiteY0" fmla="*/ 7459663 h 7459663"/>
              <a:gd name="connsiteX1" fmla="*/ 3338537 w 5353050"/>
              <a:gd name="connsiteY1" fmla="*/ 0 h 7459663"/>
              <a:gd name="connsiteX2" fmla="*/ 5353050 w 5353050"/>
              <a:gd name="connsiteY2" fmla="*/ 0 h 7459663"/>
              <a:gd name="connsiteX3" fmla="*/ 2014513 w 5353050"/>
              <a:gd name="connsiteY3" fmla="*/ 7459663 h 7459663"/>
              <a:gd name="connsiteX4" fmla="*/ 0 w 5353050"/>
              <a:gd name="connsiteY4" fmla="*/ 7459663 h 7459663"/>
              <a:gd name="connsiteX0" fmla="*/ 0 w 9277350"/>
              <a:gd name="connsiteY0" fmla="*/ 7459663 h 7459663"/>
              <a:gd name="connsiteX1" fmla="*/ 3338537 w 9277350"/>
              <a:gd name="connsiteY1" fmla="*/ 0 h 7459663"/>
              <a:gd name="connsiteX2" fmla="*/ 9277350 w 9277350"/>
              <a:gd name="connsiteY2" fmla="*/ 533400 h 7459663"/>
              <a:gd name="connsiteX3" fmla="*/ 2014513 w 9277350"/>
              <a:gd name="connsiteY3" fmla="*/ 7459663 h 7459663"/>
              <a:gd name="connsiteX4" fmla="*/ 0 w 9277350"/>
              <a:gd name="connsiteY4" fmla="*/ 7459663 h 7459663"/>
              <a:gd name="connsiteX0" fmla="*/ 0 w 9277350"/>
              <a:gd name="connsiteY0" fmla="*/ 6926263 h 6926263"/>
              <a:gd name="connsiteX1" fmla="*/ 6977087 w 9277350"/>
              <a:gd name="connsiteY1" fmla="*/ 57150 h 6926263"/>
              <a:gd name="connsiteX2" fmla="*/ 9277350 w 9277350"/>
              <a:gd name="connsiteY2" fmla="*/ 0 h 6926263"/>
              <a:gd name="connsiteX3" fmla="*/ 2014513 w 9277350"/>
              <a:gd name="connsiteY3" fmla="*/ 6926263 h 6926263"/>
              <a:gd name="connsiteX4" fmla="*/ 0 w 9277350"/>
              <a:gd name="connsiteY4" fmla="*/ 6926263 h 6926263"/>
              <a:gd name="connsiteX0" fmla="*/ 0 w 9296400"/>
              <a:gd name="connsiteY0" fmla="*/ 6888163 h 6888163"/>
              <a:gd name="connsiteX1" fmla="*/ 6977087 w 9296400"/>
              <a:gd name="connsiteY1" fmla="*/ 19050 h 6888163"/>
              <a:gd name="connsiteX2" fmla="*/ 9296400 w 9296400"/>
              <a:gd name="connsiteY2" fmla="*/ 0 h 6888163"/>
              <a:gd name="connsiteX3" fmla="*/ 2014513 w 9296400"/>
              <a:gd name="connsiteY3" fmla="*/ 6888163 h 6888163"/>
              <a:gd name="connsiteX4" fmla="*/ 0 w 9296400"/>
              <a:gd name="connsiteY4" fmla="*/ 6888163 h 68881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0 w 9296400"/>
              <a:gd name="connsiteY4" fmla="*/ 6888163 h 6926263"/>
              <a:gd name="connsiteX0" fmla="*/ 0 w 9296400"/>
              <a:gd name="connsiteY0" fmla="*/ 6888163 h 6953250"/>
              <a:gd name="connsiteX1" fmla="*/ 6977087 w 9296400"/>
              <a:gd name="connsiteY1" fmla="*/ 19050 h 6953250"/>
              <a:gd name="connsiteX2" fmla="*/ 9296400 w 9296400"/>
              <a:gd name="connsiteY2" fmla="*/ 0 h 6953250"/>
              <a:gd name="connsiteX3" fmla="*/ 2147863 w 9296400"/>
              <a:gd name="connsiteY3" fmla="*/ 6926263 h 6953250"/>
              <a:gd name="connsiteX4" fmla="*/ 2149540 w 9296400"/>
              <a:gd name="connsiteY4" fmla="*/ 6953250 h 6953250"/>
              <a:gd name="connsiteX5" fmla="*/ 0 w 9296400"/>
              <a:gd name="connsiteY5" fmla="*/ 6888163 h 6953250"/>
              <a:gd name="connsiteX0" fmla="*/ 0 w 9296400"/>
              <a:gd name="connsiteY0" fmla="*/ 6888163 h 7639050"/>
              <a:gd name="connsiteX1" fmla="*/ 6977087 w 9296400"/>
              <a:gd name="connsiteY1" fmla="*/ 19050 h 7639050"/>
              <a:gd name="connsiteX2" fmla="*/ 9296400 w 9296400"/>
              <a:gd name="connsiteY2" fmla="*/ 0 h 7639050"/>
              <a:gd name="connsiteX3" fmla="*/ 2147863 w 9296400"/>
              <a:gd name="connsiteY3" fmla="*/ 6926263 h 7639050"/>
              <a:gd name="connsiteX4" fmla="*/ 3368740 w 9296400"/>
              <a:gd name="connsiteY4" fmla="*/ 7639050 h 7639050"/>
              <a:gd name="connsiteX5" fmla="*/ 0 w 9296400"/>
              <a:gd name="connsiteY5" fmla="*/ 6888163 h 7639050"/>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0 w 9296400"/>
              <a:gd name="connsiteY5" fmla="*/ 6888163 h 69262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5235640 w 9296400"/>
              <a:gd name="connsiteY5" fmla="*/ 6896100 h 6926263"/>
              <a:gd name="connsiteX6" fmla="*/ 0 w 9296400"/>
              <a:gd name="connsiteY6" fmla="*/ 6888163 h 6926263"/>
              <a:gd name="connsiteX0" fmla="*/ 0 w 9296400"/>
              <a:gd name="connsiteY0" fmla="*/ 6888163 h 6896100"/>
              <a:gd name="connsiteX1" fmla="*/ 6977087 w 9296400"/>
              <a:gd name="connsiteY1" fmla="*/ 19050 h 6896100"/>
              <a:gd name="connsiteX2" fmla="*/ 9296400 w 9296400"/>
              <a:gd name="connsiteY2" fmla="*/ 0 h 6896100"/>
              <a:gd name="connsiteX3" fmla="*/ 2166913 w 9296400"/>
              <a:gd name="connsiteY3" fmla="*/ 6888163 h 6896100"/>
              <a:gd name="connsiteX4" fmla="*/ 5273740 w 9296400"/>
              <a:gd name="connsiteY4" fmla="*/ 6877050 h 6896100"/>
              <a:gd name="connsiteX5" fmla="*/ 5235640 w 9296400"/>
              <a:gd name="connsiteY5" fmla="*/ 6896100 h 6896100"/>
              <a:gd name="connsiteX6" fmla="*/ 0 w 9296400"/>
              <a:gd name="connsiteY6" fmla="*/ 6888163 h 6896100"/>
              <a:gd name="connsiteX0" fmla="*/ 5273740 w 9296400"/>
              <a:gd name="connsiteY0" fmla="*/ 6877050 h 6968490"/>
              <a:gd name="connsiteX1" fmla="*/ 5235640 w 9296400"/>
              <a:gd name="connsiteY1" fmla="*/ 6896100 h 6968490"/>
              <a:gd name="connsiteX2" fmla="*/ 0 w 9296400"/>
              <a:gd name="connsiteY2" fmla="*/ 6888163 h 6968490"/>
              <a:gd name="connsiteX3" fmla="*/ 6977087 w 9296400"/>
              <a:gd name="connsiteY3" fmla="*/ 19050 h 6968490"/>
              <a:gd name="connsiteX4" fmla="*/ 9296400 w 9296400"/>
              <a:gd name="connsiteY4" fmla="*/ 0 h 6968490"/>
              <a:gd name="connsiteX5" fmla="*/ 2166913 w 9296400"/>
              <a:gd name="connsiteY5" fmla="*/ 6888163 h 6968490"/>
              <a:gd name="connsiteX6" fmla="*/ 5365180 w 9296400"/>
              <a:gd name="connsiteY6" fmla="*/ 6968490 h 6968490"/>
              <a:gd name="connsiteX0" fmla="*/ 5273740 w 9296400"/>
              <a:gd name="connsiteY0" fmla="*/ 6877050 h 7825740"/>
              <a:gd name="connsiteX1" fmla="*/ 5235640 w 9296400"/>
              <a:gd name="connsiteY1" fmla="*/ 6896100 h 7825740"/>
              <a:gd name="connsiteX2" fmla="*/ 0 w 9296400"/>
              <a:gd name="connsiteY2" fmla="*/ 6888163 h 7825740"/>
              <a:gd name="connsiteX3" fmla="*/ 6977087 w 9296400"/>
              <a:gd name="connsiteY3" fmla="*/ 19050 h 7825740"/>
              <a:gd name="connsiteX4" fmla="*/ 9296400 w 9296400"/>
              <a:gd name="connsiteY4" fmla="*/ 0 h 7825740"/>
              <a:gd name="connsiteX5" fmla="*/ 2166913 w 9296400"/>
              <a:gd name="connsiteY5" fmla="*/ 6888163 h 7825740"/>
              <a:gd name="connsiteX6" fmla="*/ 5365180 w 9296400"/>
              <a:gd name="connsiteY6" fmla="*/ 7825740 h 7825740"/>
              <a:gd name="connsiteX0" fmla="*/ 5273740 w 9296400"/>
              <a:gd name="connsiteY0" fmla="*/ 6877050 h 6896100"/>
              <a:gd name="connsiteX1" fmla="*/ 5235640 w 9296400"/>
              <a:gd name="connsiteY1" fmla="*/ 6896100 h 6896100"/>
              <a:gd name="connsiteX2" fmla="*/ 0 w 9296400"/>
              <a:gd name="connsiteY2" fmla="*/ 6888163 h 6896100"/>
              <a:gd name="connsiteX3" fmla="*/ 6977087 w 9296400"/>
              <a:gd name="connsiteY3" fmla="*/ 19050 h 6896100"/>
              <a:gd name="connsiteX4" fmla="*/ 9296400 w 9296400"/>
              <a:gd name="connsiteY4" fmla="*/ 0 h 6896100"/>
              <a:gd name="connsiteX5" fmla="*/ 2166913 w 9296400"/>
              <a:gd name="connsiteY5" fmla="*/ 6888163 h 6896100"/>
              <a:gd name="connsiteX0" fmla="*/ 5273740 w 9296400"/>
              <a:gd name="connsiteY0" fmla="*/ 6877050 h 6888163"/>
              <a:gd name="connsiteX1" fmla="*/ 0 w 9296400"/>
              <a:gd name="connsiteY1" fmla="*/ 6888163 h 6888163"/>
              <a:gd name="connsiteX2" fmla="*/ 6977087 w 9296400"/>
              <a:gd name="connsiteY2" fmla="*/ 19050 h 6888163"/>
              <a:gd name="connsiteX3" fmla="*/ 9296400 w 9296400"/>
              <a:gd name="connsiteY3" fmla="*/ 0 h 6888163"/>
              <a:gd name="connsiteX4" fmla="*/ 2166913 w 9296400"/>
              <a:gd name="connsiteY4" fmla="*/ 6888163 h 6888163"/>
              <a:gd name="connsiteX0" fmla="*/ 5273740 w 9296400"/>
              <a:gd name="connsiteY0" fmla="*/ 6877050 h 6888163"/>
              <a:gd name="connsiteX1" fmla="*/ 5292790 w 9296400"/>
              <a:gd name="connsiteY1" fmla="*/ 6838951 h 6888163"/>
              <a:gd name="connsiteX2" fmla="*/ 0 w 9296400"/>
              <a:gd name="connsiteY2" fmla="*/ 6888163 h 6888163"/>
              <a:gd name="connsiteX3" fmla="*/ 6977087 w 9296400"/>
              <a:gd name="connsiteY3" fmla="*/ 19050 h 6888163"/>
              <a:gd name="connsiteX4" fmla="*/ 9296400 w 9296400"/>
              <a:gd name="connsiteY4" fmla="*/ 0 h 6888163"/>
              <a:gd name="connsiteX5" fmla="*/ 2166913 w 9296400"/>
              <a:gd name="connsiteY5"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0 w 9296400"/>
              <a:gd name="connsiteY3" fmla="*/ 6888163 h 6888163"/>
              <a:gd name="connsiteX4" fmla="*/ 6977087 w 9296400"/>
              <a:gd name="connsiteY4" fmla="*/ 19050 h 6888163"/>
              <a:gd name="connsiteX5" fmla="*/ 9296400 w 9296400"/>
              <a:gd name="connsiteY5" fmla="*/ 0 h 6888163"/>
              <a:gd name="connsiteX6" fmla="*/ 2166913 w 9296400"/>
              <a:gd name="connsiteY6"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5292790 w 9296400"/>
              <a:gd name="connsiteY3" fmla="*/ 678180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6340540 w 9296400"/>
              <a:gd name="connsiteY3" fmla="*/ 603885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96101"/>
              <a:gd name="connsiteX1" fmla="*/ 5292790 w 9296400"/>
              <a:gd name="connsiteY1" fmla="*/ 6838951 h 6896101"/>
              <a:gd name="connsiteX2" fmla="*/ 5311840 w 9296400"/>
              <a:gd name="connsiteY2" fmla="*/ 6858001 h 6896101"/>
              <a:gd name="connsiteX3" fmla="*/ 542614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0 w 9296400"/>
              <a:gd name="connsiteY5" fmla="*/ 6888163 h 6896101"/>
              <a:gd name="connsiteX6" fmla="*/ 6977087 w 9296400"/>
              <a:gd name="connsiteY6" fmla="*/ 19050 h 6896101"/>
              <a:gd name="connsiteX7" fmla="*/ 9296400 w 9296400"/>
              <a:gd name="connsiteY7" fmla="*/ 0 h 6896101"/>
              <a:gd name="connsiteX8" fmla="*/ 2166913 w 9296400"/>
              <a:gd name="connsiteY8"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5273740 w 9296400"/>
              <a:gd name="connsiteY10" fmla="*/ 6877050 h 6896101"/>
              <a:gd name="connsiteX0" fmla="*/ 5273740 w 9296400"/>
              <a:gd name="connsiteY0" fmla="*/ 6877050 h 6968490"/>
              <a:gd name="connsiteX1" fmla="*/ 5292790 w 9296400"/>
              <a:gd name="connsiteY1" fmla="*/ 6838951 h 6968490"/>
              <a:gd name="connsiteX2" fmla="*/ 5311840 w 9296400"/>
              <a:gd name="connsiteY2" fmla="*/ 6858001 h 6968490"/>
              <a:gd name="connsiteX3" fmla="*/ 5292790 w 9296400"/>
              <a:gd name="connsiteY3" fmla="*/ 6896101 h 6968490"/>
              <a:gd name="connsiteX4" fmla="*/ 3082990 w 9296400"/>
              <a:gd name="connsiteY4" fmla="*/ 6896101 h 6968490"/>
              <a:gd name="connsiteX5" fmla="*/ 3082990 w 9296400"/>
              <a:gd name="connsiteY5" fmla="*/ 6838951 h 6968490"/>
              <a:gd name="connsiteX6" fmla="*/ 0 w 9296400"/>
              <a:gd name="connsiteY6" fmla="*/ 6888163 h 6968490"/>
              <a:gd name="connsiteX7" fmla="*/ 6977087 w 9296400"/>
              <a:gd name="connsiteY7" fmla="*/ 19050 h 6968490"/>
              <a:gd name="connsiteX8" fmla="*/ 9296400 w 9296400"/>
              <a:gd name="connsiteY8" fmla="*/ 0 h 6968490"/>
              <a:gd name="connsiteX9" fmla="*/ 2166913 w 9296400"/>
              <a:gd name="connsiteY9" fmla="*/ 6888163 h 6968490"/>
              <a:gd name="connsiteX10" fmla="*/ 5365180 w 9296400"/>
              <a:gd name="connsiteY10" fmla="*/ 6968490 h 6968490"/>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9022780 w 9296400"/>
              <a:gd name="connsiteY10" fmla="*/ 18249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3082990 w 9296400"/>
              <a:gd name="connsiteY12" fmla="*/ 68389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4206940 w 9296400"/>
              <a:gd name="connsiteY12" fmla="*/ 605790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7978840 w 9296400"/>
              <a:gd name="connsiteY12" fmla="*/ 19621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5273740 w 9540940"/>
              <a:gd name="connsiteY14" fmla="*/ 6877050 h 6896101"/>
              <a:gd name="connsiteX0" fmla="*/ 6473890 w 9540940"/>
              <a:gd name="connsiteY0" fmla="*/ 56578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6473890 w 9540940"/>
              <a:gd name="connsiteY14" fmla="*/ 5657850 h 6896101"/>
              <a:gd name="connsiteX0" fmla="*/ 9217090 w 9540940"/>
              <a:gd name="connsiteY0" fmla="*/ 306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217090 w 9540940"/>
              <a:gd name="connsiteY14" fmla="*/ 3067050 h 6896101"/>
              <a:gd name="connsiteX0" fmla="*/ 9540940 w 9540940"/>
              <a:gd name="connsiteY0" fmla="*/ 27241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540940 w 9540940"/>
              <a:gd name="connsiteY14" fmla="*/ 2724150 h 6896101"/>
              <a:gd name="connsiteX0" fmla="*/ 3098230 w 9540940"/>
              <a:gd name="connsiteY0" fmla="*/ 6892290 h 6979603"/>
              <a:gd name="connsiteX1" fmla="*/ 3082990 w 9540940"/>
              <a:gd name="connsiteY1" fmla="*/ 6877051 h 6979603"/>
              <a:gd name="connsiteX2" fmla="*/ 9540940 w 9540940"/>
              <a:gd name="connsiteY2" fmla="*/ 514351 h 6979603"/>
              <a:gd name="connsiteX3" fmla="*/ 9540940 w 9540940"/>
              <a:gd name="connsiteY3" fmla="*/ 2724150 h 6979603"/>
              <a:gd name="connsiteX4" fmla="*/ 5292790 w 9540940"/>
              <a:gd name="connsiteY4" fmla="*/ 6838951 h 6979603"/>
              <a:gd name="connsiteX5" fmla="*/ 5311840 w 9540940"/>
              <a:gd name="connsiteY5" fmla="*/ 6858001 h 6979603"/>
              <a:gd name="connsiteX6" fmla="*/ 5292790 w 9540940"/>
              <a:gd name="connsiteY6" fmla="*/ 6896101 h 6979603"/>
              <a:gd name="connsiteX7" fmla="*/ 5330890 w 9540940"/>
              <a:gd name="connsiteY7" fmla="*/ 6858001 h 6979603"/>
              <a:gd name="connsiteX8" fmla="*/ 3082990 w 9540940"/>
              <a:gd name="connsiteY8" fmla="*/ 6896101 h 6979603"/>
              <a:gd name="connsiteX9" fmla="*/ 3082990 w 9540940"/>
              <a:gd name="connsiteY9" fmla="*/ 6838951 h 6979603"/>
              <a:gd name="connsiteX10" fmla="*/ 0 w 9540940"/>
              <a:gd name="connsiteY10" fmla="*/ 6888163 h 6979603"/>
              <a:gd name="connsiteX11" fmla="*/ 6977087 w 9540940"/>
              <a:gd name="connsiteY11" fmla="*/ 19050 h 6979603"/>
              <a:gd name="connsiteX12" fmla="*/ 9296400 w 9540940"/>
              <a:gd name="connsiteY12" fmla="*/ 0 h 6979603"/>
              <a:gd name="connsiteX13" fmla="*/ 2258353 w 9540940"/>
              <a:gd name="connsiteY13" fmla="*/ 6979603 h 697960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58353 w 9540940"/>
              <a:gd name="connsiteY13" fmla="*/ 6884353 h 6896101"/>
              <a:gd name="connsiteX0" fmla="*/ 3098230 w 9540940"/>
              <a:gd name="connsiteY0" fmla="*/ 6892290 h 6922453"/>
              <a:gd name="connsiteX1" fmla="*/ 3082990 w 9540940"/>
              <a:gd name="connsiteY1" fmla="*/ 6877051 h 6922453"/>
              <a:gd name="connsiteX2" fmla="*/ 9540940 w 9540940"/>
              <a:gd name="connsiteY2" fmla="*/ 514351 h 6922453"/>
              <a:gd name="connsiteX3" fmla="*/ 9540940 w 9540940"/>
              <a:gd name="connsiteY3" fmla="*/ 2724150 h 6922453"/>
              <a:gd name="connsiteX4" fmla="*/ 5292790 w 9540940"/>
              <a:gd name="connsiteY4" fmla="*/ 6838951 h 6922453"/>
              <a:gd name="connsiteX5" fmla="*/ 5311840 w 9540940"/>
              <a:gd name="connsiteY5" fmla="*/ 6858001 h 6922453"/>
              <a:gd name="connsiteX6" fmla="*/ 5292790 w 9540940"/>
              <a:gd name="connsiteY6" fmla="*/ 6896101 h 6922453"/>
              <a:gd name="connsiteX7" fmla="*/ 5330890 w 9540940"/>
              <a:gd name="connsiteY7" fmla="*/ 6858001 h 6922453"/>
              <a:gd name="connsiteX8" fmla="*/ 3082990 w 9540940"/>
              <a:gd name="connsiteY8" fmla="*/ 6896101 h 6922453"/>
              <a:gd name="connsiteX9" fmla="*/ 3082990 w 9540940"/>
              <a:gd name="connsiteY9" fmla="*/ 6838951 h 6922453"/>
              <a:gd name="connsiteX10" fmla="*/ 0 w 9540940"/>
              <a:gd name="connsiteY10" fmla="*/ 6888163 h 6922453"/>
              <a:gd name="connsiteX11" fmla="*/ 6977087 w 9540940"/>
              <a:gd name="connsiteY11" fmla="*/ 19050 h 6922453"/>
              <a:gd name="connsiteX12" fmla="*/ 9296400 w 9540940"/>
              <a:gd name="connsiteY12" fmla="*/ 0 h 6922453"/>
              <a:gd name="connsiteX13" fmla="*/ 2258353 w 9540940"/>
              <a:gd name="connsiteY13" fmla="*/ 6922453 h 692245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73465 w 9540940"/>
              <a:gd name="connsiteY9" fmla="*/ 68770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21365 w 9531415"/>
              <a:gd name="connsiteY7" fmla="*/ 6858001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82990 w 9531415"/>
              <a:gd name="connsiteY9" fmla="*/ 6886576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2540413 w 8983123"/>
              <a:gd name="connsiteY0" fmla="*/ 6892290 h 6896101"/>
              <a:gd name="connsiteX1" fmla="*/ 2525173 w 8983123"/>
              <a:gd name="connsiteY1" fmla="*/ 6877051 h 6896101"/>
              <a:gd name="connsiteX2" fmla="*/ 8983123 w 8983123"/>
              <a:gd name="connsiteY2" fmla="*/ 514351 h 6896101"/>
              <a:gd name="connsiteX3" fmla="*/ 8983123 w 8983123"/>
              <a:gd name="connsiteY3" fmla="*/ 2724150 h 6896101"/>
              <a:gd name="connsiteX4" fmla="*/ 4734973 w 8983123"/>
              <a:gd name="connsiteY4" fmla="*/ 6838951 h 6896101"/>
              <a:gd name="connsiteX5" fmla="*/ 4754023 w 8983123"/>
              <a:gd name="connsiteY5" fmla="*/ 6858001 h 6896101"/>
              <a:gd name="connsiteX6" fmla="*/ 4734973 w 8983123"/>
              <a:gd name="connsiteY6" fmla="*/ 6896101 h 6896101"/>
              <a:gd name="connsiteX7" fmla="*/ 4811173 w 8983123"/>
              <a:gd name="connsiteY7" fmla="*/ 6867526 h 6896101"/>
              <a:gd name="connsiteX8" fmla="*/ 2525173 w 8983123"/>
              <a:gd name="connsiteY8" fmla="*/ 6896101 h 6896101"/>
              <a:gd name="connsiteX9" fmla="*/ 2534698 w 8983123"/>
              <a:gd name="connsiteY9" fmla="*/ 6886576 h 6896101"/>
              <a:gd name="connsiteX10" fmla="*/ 0 w 8983123"/>
              <a:gd name="connsiteY10" fmla="*/ 6878638 h 6896101"/>
              <a:gd name="connsiteX11" fmla="*/ 6419270 w 8983123"/>
              <a:gd name="connsiteY11" fmla="*/ 19050 h 6896101"/>
              <a:gd name="connsiteX12" fmla="*/ 8738583 w 8983123"/>
              <a:gd name="connsiteY12" fmla="*/ 0 h 6896101"/>
              <a:gd name="connsiteX13" fmla="*/ 1729111 w 8983123"/>
              <a:gd name="connsiteY13" fmla="*/ 6884353 h 6896101"/>
              <a:gd name="connsiteX0" fmla="*/ 2540413 w 8983123"/>
              <a:gd name="connsiteY0" fmla="*/ 6898711 h 6902522"/>
              <a:gd name="connsiteX1" fmla="*/ 2525173 w 8983123"/>
              <a:gd name="connsiteY1" fmla="*/ 6883472 h 6902522"/>
              <a:gd name="connsiteX2" fmla="*/ 8983123 w 8983123"/>
              <a:gd name="connsiteY2" fmla="*/ 520772 h 6902522"/>
              <a:gd name="connsiteX3" fmla="*/ 8983123 w 8983123"/>
              <a:gd name="connsiteY3" fmla="*/ 2730571 h 6902522"/>
              <a:gd name="connsiteX4" fmla="*/ 4734973 w 8983123"/>
              <a:gd name="connsiteY4" fmla="*/ 6845372 h 6902522"/>
              <a:gd name="connsiteX5" fmla="*/ 4754023 w 8983123"/>
              <a:gd name="connsiteY5" fmla="*/ 6864422 h 6902522"/>
              <a:gd name="connsiteX6" fmla="*/ 4734973 w 8983123"/>
              <a:gd name="connsiteY6" fmla="*/ 6902522 h 6902522"/>
              <a:gd name="connsiteX7" fmla="*/ 4811173 w 8983123"/>
              <a:gd name="connsiteY7" fmla="*/ 6873947 h 6902522"/>
              <a:gd name="connsiteX8" fmla="*/ 2525173 w 8983123"/>
              <a:gd name="connsiteY8" fmla="*/ 6902522 h 6902522"/>
              <a:gd name="connsiteX9" fmla="*/ 2534698 w 8983123"/>
              <a:gd name="connsiteY9" fmla="*/ 6892997 h 6902522"/>
              <a:gd name="connsiteX10" fmla="*/ 0 w 8983123"/>
              <a:gd name="connsiteY10" fmla="*/ 6885059 h 6902522"/>
              <a:gd name="connsiteX11" fmla="*/ 7031317 w 8983123"/>
              <a:gd name="connsiteY11" fmla="*/ 0 h 6902522"/>
              <a:gd name="connsiteX12" fmla="*/ 8738583 w 8983123"/>
              <a:gd name="connsiteY12" fmla="*/ 6421 h 6902522"/>
              <a:gd name="connsiteX13" fmla="*/ 1729111 w 8983123"/>
              <a:gd name="connsiteY13" fmla="*/ 6890774 h 6902522"/>
              <a:gd name="connsiteX0" fmla="*/ 2540413 w 8995874"/>
              <a:gd name="connsiteY0" fmla="*/ 6898711 h 6902522"/>
              <a:gd name="connsiteX1" fmla="*/ 2525173 w 8995874"/>
              <a:gd name="connsiteY1" fmla="*/ 6883472 h 6902522"/>
              <a:gd name="connsiteX2" fmla="*/ 8995874 w 8995874"/>
              <a:gd name="connsiteY2" fmla="*/ 457096 h 6902522"/>
              <a:gd name="connsiteX3" fmla="*/ 8983123 w 8995874"/>
              <a:gd name="connsiteY3" fmla="*/ 2730571 h 6902522"/>
              <a:gd name="connsiteX4" fmla="*/ 4734973 w 8995874"/>
              <a:gd name="connsiteY4" fmla="*/ 6845372 h 6902522"/>
              <a:gd name="connsiteX5" fmla="*/ 4754023 w 8995874"/>
              <a:gd name="connsiteY5" fmla="*/ 6864422 h 6902522"/>
              <a:gd name="connsiteX6" fmla="*/ 4734973 w 8995874"/>
              <a:gd name="connsiteY6" fmla="*/ 6902522 h 6902522"/>
              <a:gd name="connsiteX7" fmla="*/ 4811173 w 8995874"/>
              <a:gd name="connsiteY7" fmla="*/ 6873947 h 6902522"/>
              <a:gd name="connsiteX8" fmla="*/ 2525173 w 8995874"/>
              <a:gd name="connsiteY8" fmla="*/ 6902522 h 6902522"/>
              <a:gd name="connsiteX9" fmla="*/ 2534698 w 8995874"/>
              <a:gd name="connsiteY9" fmla="*/ 6892997 h 6902522"/>
              <a:gd name="connsiteX10" fmla="*/ 0 w 8995874"/>
              <a:gd name="connsiteY10" fmla="*/ 6885059 h 6902522"/>
              <a:gd name="connsiteX11" fmla="*/ 7031317 w 8995874"/>
              <a:gd name="connsiteY11" fmla="*/ 0 h 6902522"/>
              <a:gd name="connsiteX12" fmla="*/ 8738583 w 8995874"/>
              <a:gd name="connsiteY12" fmla="*/ 6421 h 6902522"/>
              <a:gd name="connsiteX13" fmla="*/ 1729111 w 8995874"/>
              <a:gd name="connsiteY13"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2534698 w 8984349"/>
              <a:gd name="connsiteY9" fmla="*/ 6892997 h 6902522"/>
              <a:gd name="connsiteX10" fmla="*/ 0 w 8984349"/>
              <a:gd name="connsiteY10" fmla="*/ 6885059 h 6902522"/>
              <a:gd name="connsiteX11" fmla="*/ 7031317 w 8984349"/>
              <a:gd name="connsiteY11" fmla="*/ 0 h 6902522"/>
              <a:gd name="connsiteX12" fmla="*/ 8738583 w 8984349"/>
              <a:gd name="connsiteY12" fmla="*/ 6421 h 6902522"/>
              <a:gd name="connsiteX13" fmla="*/ 1729111 w 8984349"/>
              <a:gd name="connsiteY13" fmla="*/ 6890774 h 6902522"/>
              <a:gd name="connsiteX0" fmla="*/ 2540413 w 8984349"/>
              <a:gd name="connsiteY0" fmla="*/ 6898711 h 6918468"/>
              <a:gd name="connsiteX1" fmla="*/ 2525173 w 8984349"/>
              <a:gd name="connsiteY1" fmla="*/ 6883472 h 6918468"/>
              <a:gd name="connsiteX2" fmla="*/ 8983123 w 8984349"/>
              <a:gd name="connsiteY2" fmla="*/ 444361 h 6918468"/>
              <a:gd name="connsiteX3" fmla="*/ 8983123 w 8984349"/>
              <a:gd name="connsiteY3" fmla="*/ 2730571 h 6918468"/>
              <a:gd name="connsiteX4" fmla="*/ 4734973 w 8984349"/>
              <a:gd name="connsiteY4" fmla="*/ 6845372 h 6918468"/>
              <a:gd name="connsiteX5" fmla="*/ 4754023 w 8984349"/>
              <a:gd name="connsiteY5" fmla="*/ 6864422 h 6918468"/>
              <a:gd name="connsiteX6" fmla="*/ 4734973 w 8984349"/>
              <a:gd name="connsiteY6" fmla="*/ 6902522 h 6918468"/>
              <a:gd name="connsiteX7" fmla="*/ 4811173 w 8984349"/>
              <a:gd name="connsiteY7" fmla="*/ 6873947 h 6918468"/>
              <a:gd name="connsiteX8" fmla="*/ 2525173 w 8984349"/>
              <a:gd name="connsiteY8" fmla="*/ 6902522 h 6918468"/>
              <a:gd name="connsiteX9" fmla="*/ 2445441 w 8984349"/>
              <a:gd name="connsiteY9" fmla="*/ 6918468 h 6918468"/>
              <a:gd name="connsiteX10" fmla="*/ 0 w 8984349"/>
              <a:gd name="connsiteY10" fmla="*/ 6885059 h 6918468"/>
              <a:gd name="connsiteX11" fmla="*/ 7031317 w 8984349"/>
              <a:gd name="connsiteY11" fmla="*/ 0 h 6918468"/>
              <a:gd name="connsiteX12" fmla="*/ 8738583 w 8984349"/>
              <a:gd name="connsiteY12" fmla="*/ 6421 h 6918468"/>
              <a:gd name="connsiteX13" fmla="*/ 1729111 w 8984349"/>
              <a:gd name="connsiteY13" fmla="*/ 6890774 h 6918468"/>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0 w 8984349"/>
              <a:gd name="connsiteY9" fmla="*/ 6885059 h 6902522"/>
              <a:gd name="connsiteX10" fmla="*/ 7031317 w 8984349"/>
              <a:gd name="connsiteY10" fmla="*/ 0 h 6902522"/>
              <a:gd name="connsiteX11" fmla="*/ 8738583 w 8984349"/>
              <a:gd name="connsiteY11" fmla="*/ 6421 h 6902522"/>
              <a:gd name="connsiteX12" fmla="*/ 1729111 w 8984349"/>
              <a:gd name="connsiteY12"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0 w 8984349"/>
              <a:gd name="connsiteY8" fmla="*/ 6885059 h 6902522"/>
              <a:gd name="connsiteX9" fmla="*/ 7031317 w 8984349"/>
              <a:gd name="connsiteY9" fmla="*/ 0 h 6902522"/>
              <a:gd name="connsiteX10" fmla="*/ 8738583 w 8984349"/>
              <a:gd name="connsiteY10" fmla="*/ 6421 h 6902522"/>
              <a:gd name="connsiteX11" fmla="*/ 1729111 w 8984349"/>
              <a:gd name="connsiteY11" fmla="*/ 6890774 h 6902522"/>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54023 w 8984349"/>
              <a:gd name="connsiteY5" fmla="*/ 6864422 h 6909379"/>
              <a:gd name="connsiteX6" fmla="*/ 4734973 w 8984349"/>
              <a:gd name="connsiteY6" fmla="*/ 6902522 h 6909379"/>
              <a:gd name="connsiteX7" fmla="*/ 4811173 w 8984349"/>
              <a:gd name="connsiteY7" fmla="*/ 6873947 h 6909379"/>
              <a:gd name="connsiteX8" fmla="*/ 0 w 8984349"/>
              <a:gd name="connsiteY8" fmla="*/ 6885059 h 6909379"/>
              <a:gd name="connsiteX9" fmla="*/ 7031317 w 8984349"/>
              <a:gd name="connsiteY9" fmla="*/ 0 h 6909379"/>
              <a:gd name="connsiteX10" fmla="*/ 8738583 w 8984349"/>
              <a:gd name="connsiteY10" fmla="*/ 6421 h 6909379"/>
              <a:gd name="connsiteX11" fmla="*/ 1729111 w 8984349"/>
              <a:gd name="connsiteY11"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34973 w 8984349"/>
              <a:gd name="connsiteY5" fmla="*/ 6902522 h 6909379"/>
              <a:gd name="connsiteX6" fmla="*/ 4811173 w 8984349"/>
              <a:gd name="connsiteY6" fmla="*/ 6873947 h 6909379"/>
              <a:gd name="connsiteX7" fmla="*/ 0 w 8984349"/>
              <a:gd name="connsiteY7" fmla="*/ 6885059 h 6909379"/>
              <a:gd name="connsiteX8" fmla="*/ 7031317 w 8984349"/>
              <a:gd name="connsiteY8" fmla="*/ 0 h 6909379"/>
              <a:gd name="connsiteX9" fmla="*/ 8738583 w 8984349"/>
              <a:gd name="connsiteY9" fmla="*/ 6421 h 6909379"/>
              <a:gd name="connsiteX10" fmla="*/ 1729111 w 8984349"/>
              <a:gd name="connsiteY10"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811173 w 8984349"/>
              <a:gd name="connsiteY5" fmla="*/ 6873947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83826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30272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130272 w 8984349"/>
              <a:gd name="connsiteY4" fmla="*/ 6881588 h 6909379"/>
              <a:gd name="connsiteX5" fmla="*/ 0 w 8984349"/>
              <a:gd name="connsiteY5" fmla="*/ 6885059 h 6909379"/>
              <a:gd name="connsiteX6" fmla="*/ 7031317 w 8984349"/>
              <a:gd name="connsiteY6" fmla="*/ 0 h 6909379"/>
              <a:gd name="connsiteX7" fmla="*/ 8738583 w 8984349"/>
              <a:gd name="connsiteY7" fmla="*/ 6421 h 6909379"/>
              <a:gd name="connsiteX8" fmla="*/ 1729111 w 8984349"/>
              <a:gd name="connsiteY8" fmla="*/ 6890774 h 6909379"/>
              <a:gd name="connsiteX0" fmla="*/ 2540413 w 8991493"/>
              <a:gd name="connsiteY0" fmla="*/ 6898711 h 6909379"/>
              <a:gd name="connsiteX1" fmla="*/ 2372161 w 8991493"/>
              <a:gd name="connsiteY1" fmla="*/ 6908943 h 6909379"/>
              <a:gd name="connsiteX2" fmla="*/ 8983123 w 8991493"/>
              <a:gd name="connsiteY2" fmla="*/ 444361 h 6909379"/>
              <a:gd name="connsiteX3" fmla="*/ 8990774 w 8991493"/>
              <a:gd name="connsiteY3" fmla="*/ 2088718 h 6909379"/>
              <a:gd name="connsiteX4" fmla="*/ 4130272 w 8991493"/>
              <a:gd name="connsiteY4" fmla="*/ 6881588 h 6909379"/>
              <a:gd name="connsiteX5" fmla="*/ 0 w 8991493"/>
              <a:gd name="connsiteY5" fmla="*/ 6885059 h 6909379"/>
              <a:gd name="connsiteX6" fmla="*/ 7031317 w 8991493"/>
              <a:gd name="connsiteY6" fmla="*/ 0 h 6909379"/>
              <a:gd name="connsiteX7" fmla="*/ 8738583 w 8991493"/>
              <a:gd name="connsiteY7" fmla="*/ 6421 h 6909379"/>
              <a:gd name="connsiteX8" fmla="*/ 1729111 w 8991493"/>
              <a:gd name="connsiteY8" fmla="*/ 6890774 h 690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493" h="6909379">
                <a:moveTo>
                  <a:pt x="2540413" y="6898711"/>
                </a:moveTo>
                <a:cubicBezTo>
                  <a:pt x="2693092" y="6896859"/>
                  <a:pt x="2375336" y="6912118"/>
                  <a:pt x="2372161" y="6908943"/>
                </a:cubicBezTo>
                <a:cubicBezTo>
                  <a:pt x="2369621" y="6900053"/>
                  <a:pt x="8983123" y="452298"/>
                  <a:pt x="8983123" y="444361"/>
                </a:cubicBezTo>
                <a:cubicBezTo>
                  <a:pt x="8978873" y="1202186"/>
                  <a:pt x="8995024" y="1330893"/>
                  <a:pt x="8990774" y="2088718"/>
                </a:cubicBezTo>
                <a:lnTo>
                  <a:pt x="4130272" y="6881588"/>
                </a:lnTo>
                <a:lnTo>
                  <a:pt x="0" y="6885059"/>
                </a:lnTo>
                <a:lnTo>
                  <a:pt x="7031317" y="0"/>
                </a:lnTo>
                <a:lnTo>
                  <a:pt x="8738583" y="6421"/>
                </a:lnTo>
                <a:cubicBezTo>
                  <a:pt x="6362087" y="2302475"/>
                  <a:pt x="1729111" y="6890774"/>
                  <a:pt x="1729111" y="6890774"/>
                </a:cubicBezTo>
              </a:path>
            </a:pathLst>
          </a:custGeom>
          <a:solidFill>
            <a:schemeClr val="bg1">
              <a:lumMod val="85000"/>
              <a:alpha val="72000"/>
            </a:schemeClr>
          </a:solidFill>
        </p:spPr>
        <p:txBody>
          <a:bodyPr anchor="ctr"/>
          <a:lstStyle>
            <a:lvl1pPr algn="ctr">
              <a:defRPr/>
            </a:lvl1pPr>
          </a:lstStyle>
          <a:p>
            <a:r>
              <a:rPr lang="en-US"/>
              <a:t>Click icon to </a:t>
            </a:r>
            <a:br>
              <a:rPr lang="en-US"/>
            </a:br>
            <a:r>
              <a:rPr lang="en-US"/>
              <a:t>add picture</a:t>
            </a:r>
            <a:endParaRPr lang="en-GB"/>
          </a:p>
        </p:txBody>
      </p:sp>
      <p:sp>
        <p:nvSpPr>
          <p:cNvPr id="12" name="Text Placeholder 3">
            <a:extLst>
              <a:ext uri="{FF2B5EF4-FFF2-40B4-BE49-F238E27FC236}">
                <a16:creationId xmlns:a16="http://schemas.microsoft.com/office/drawing/2014/main" id="{33BB2AE6-EB91-412C-9B9F-AAD520F93B09}"/>
              </a:ext>
            </a:extLst>
          </p:cNvPr>
          <p:cNvSpPr>
            <a:spLocks noGrp="1"/>
          </p:cNvSpPr>
          <p:nvPr>
            <p:ph type="body" sz="quarter" idx="10" hasCustomPrompt="1"/>
          </p:nvPr>
        </p:nvSpPr>
        <p:spPr>
          <a:xfrm>
            <a:off x="60256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sp>
        <p:nvSpPr>
          <p:cNvPr id="16" name="Text Placeholder 3">
            <a:extLst>
              <a:ext uri="{FF2B5EF4-FFF2-40B4-BE49-F238E27FC236}">
                <a16:creationId xmlns:a16="http://schemas.microsoft.com/office/drawing/2014/main" id="{3BDA4758-BE57-42C3-AC16-54A3EF8CBC51}"/>
              </a:ext>
            </a:extLst>
          </p:cNvPr>
          <p:cNvSpPr>
            <a:spLocks noGrp="1"/>
          </p:cNvSpPr>
          <p:nvPr>
            <p:ph type="body" sz="quarter" idx="11" hasCustomPrompt="1"/>
          </p:nvPr>
        </p:nvSpPr>
        <p:spPr>
          <a:xfrm>
            <a:off x="336862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spTree>
    <p:extLst>
      <p:ext uri="{BB962C8B-B14F-4D97-AF65-F5344CB8AC3E}">
        <p14:creationId xmlns:p14="http://schemas.microsoft.com/office/powerpoint/2010/main" val="18397317"/>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ext_wide_left_image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3753"/>
            <a:ext cx="7403642"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8213478" y="1793228"/>
            <a:ext cx="3524250" cy="3877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2" name="Text Placeholder 8">
            <a:extLst>
              <a:ext uri="{FF2B5EF4-FFF2-40B4-BE49-F238E27FC236}">
                <a16:creationId xmlns:a16="http://schemas.microsoft.com/office/drawing/2014/main" id="{AC805011-47E8-4CDB-9BE1-44E4E27D58C9}"/>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Text Placeholder 5">
            <a:extLst>
              <a:ext uri="{FF2B5EF4-FFF2-40B4-BE49-F238E27FC236}">
                <a16:creationId xmlns:a16="http://schemas.microsoft.com/office/drawing/2014/main" id="{2DD9ACA7-2C9E-401C-B8CA-52E76D28E713}"/>
              </a:ext>
            </a:extLst>
          </p:cNvPr>
          <p:cNvSpPr>
            <a:spLocks noGrp="1"/>
          </p:cNvSpPr>
          <p:nvPr>
            <p:ph type="body" sz="quarter" idx="15"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91290060"/>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lear">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8D548BC7-F2C8-4852-8FA1-19ABB02F1BD5}"/>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p:txBody>
          <a:body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17824535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x 3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3228"/>
            <a:ext cx="3524400"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hasCustomPrompt="1"/>
          </p:nvPr>
        </p:nvSpPr>
        <p:spPr>
          <a:xfrm>
            <a:off x="4341813" y="1793228"/>
            <a:ext cx="3524400"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45EDE6A-F920-48CB-981D-5ABE100DA90B}"/>
              </a:ext>
            </a:extLst>
          </p:cNvPr>
          <p:cNvSpPr>
            <a:spLocks noGrp="1"/>
          </p:cNvSpPr>
          <p:nvPr>
            <p:ph idx="20" hasCustomPrompt="1"/>
          </p:nvPr>
        </p:nvSpPr>
        <p:spPr>
          <a:xfrm>
            <a:off x="8230730" y="1793228"/>
            <a:ext cx="3524400"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3" name="Text Placeholder 8">
            <a:extLst>
              <a:ext uri="{FF2B5EF4-FFF2-40B4-BE49-F238E27FC236}">
                <a16:creationId xmlns:a16="http://schemas.microsoft.com/office/drawing/2014/main" id="{FA70C77B-5CBD-4D8F-80F2-3FB63475E7D5}"/>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5" name="Text Placeholder 5">
            <a:extLst>
              <a:ext uri="{FF2B5EF4-FFF2-40B4-BE49-F238E27FC236}">
                <a16:creationId xmlns:a16="http://schemas.microsoft.com/office/drawing/2014/main" id="{64F67FAD-624A-4A04-93A6-997306046B43}"/>
              </a:ext>
            </a:extLst>
          </p:cNvPr>
          <p:cNvSpPr>
            <a:spLocks noGrp="1"/>
          </p:cNvSpPr>
          <p:nvPr>
            <p:ph type="body" sz="quarter" idx="21"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9" name="Slide Number Placeholder 8">
            <a:extLst>
              <a:ext uri="{FF2B5EF4-FFF2-40B4-BE49-F238E27FC236}">
                <a16:creationId xmlns:a16="http://schemas.microsoft.com/office/drawing/2014/main" id="{B2D8DED8-6BFD-4FF3-9C56-83AF7E6807B2}"/>
              </a:ext>
            </a:extLst>
          </p:cNvPr>
          <p:cNvSpPr>
            <a:spLocks noGrp="1"/>
          </p:cNvSpPr>
          <p:nvPr>
            <p:ph type="sldNum" sz="quarter" idx="22"/>
          </p:nvPr>
        </p:nvSpPr>
        <p:spPr/>
        <p:txBody>
          <a:bodyPr/>
          <a:lstStyle/>
          <a:p>
            <a:fld id="{D61AABEC-672F-4B68-B914-690DA978312C}" type="slidenum">
              <a:rPr lang="en-GB" smtClean="0"/>
              <a:pPr/>
              <a:t>‹#›</a:t>
            </a:fld>
            <a:r>
              <a:rPr lang="en-GB"/>
              <a:t>  </a:t>
            </a:r>
          </a:p>
        </p:txBody>
      </p:sp>
      <p:sp>
        <p:nvSpPr>
          <p:cNvPr id="6" name="Title 5">
            <a:extLst>
              <a:ext uri="{FF2B5EF4-FFF2-40B4-BE49-F238E27FC236}">
                <a16:creationId xmlns:a16="http://schemas.microsoft.com/office/drawing/2014/main" id="{02E19BD3-B2A9-4EF5-99E8-74C6F558D3B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2601936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x 4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3228"/>
            <a:ext cx="2562696" cy="3867797"/>
          </a:xfrm>
          <a:no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5" name="Content Placeholder 2">
            <a:extLst>
              <a:ext uri="{FF2B5EF4-FFF2-40B4-BE49-F238E27FC236}">
                <a16:creationId xmlns:a16="http://schemas.microsoft.com/office/drawing/2014/main" id="{FED60B5C-31E2-4ABE-BB94-6CC89A3FD7F2}"/>
              </a:ext>
            </a:extLst>
          </p:cNvPr>
          <p:cNvSpPr>
            <a:spLocks noGrp="1"/>
          </p:cNvSpPr>
          <p:nvPr>
            <p:ph idx="20" hasCustomPrompt="1"/>
          </p:nvPr>
        </p:nvSpPr>
        <p:spPr>
          <a:xfrm>
            <a:off x="3353284" y="1793228"/>
            <a:ext cx="2562696" cy="3867797"/>
          </a:xfrm>
          <a:no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7" name="Content Placeholder 2">
            <a:extLst>
              <a:ext uri="{FF2B5EF4-FFF2-40B4-BE49-F238E27FC236}">
                <a16:creationId xmlns:a16="http://schemas.microsoft.com/office/drawing/2014/main" id="{F0AC0C8B-24FF-433E-9C4D-B350C449B331}"/>
              </a:ext>
            </a:extLst>
          </p:cNvPr>
          <p:cNvSpPr>
            <a:spLocks noGrp="1"/>
          </p:cNvSpPr>
          <p:nvPr>
            <p:ph idx="21" hasCustomPrompt="1"/>
          </p:nvPr>
        </p:nvSpPr>
        <p:spPr>
          <a:xfrm>
            <a:off x="6276263" y="1793228"/>
            <a:ext cx="2562696" cy="3867797"/>
          </a:xfrm>
          <a:no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8" name="Content Placeholder 2">
            <a:extLst>
              <a:ext uri="{FF2B5EF4-FFF2-40B4-BE49-F238E27FC236}">
                <a16:creationId xmlns:a16="http://schemas.microsoft.com/office/drawing/2014/main" id="{2293604D-A39C-4151-970A-A0EBEBFE9FBE}"/>
              </a:ext>
            </a:extLst>
          </p:cNvPr>
          <p:cNvSpPr>
            <a:spLocks noGrp="1"/>
          </p:cNvSpPr>
          <p:nvPr>
            <p:ph idx="22" hasCustomPrompt="1"/>
          </p:nvPr>
        </p:nvSpPr>
        <p:spPr>
          <a:xfrm>
            <a:off x="9174577" y="1793228"/>
            <a:ext cx="2562696" cy="3867797"/>
          </a:xfrm>
          <a:no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3" name="Text Placeholder 5">
            <a:extLst>
              <a:ext uri="{FF2B5EF4-FFF2-40B4-BE49-F238E27FC236}">
                <a16:creationId xmlns:a16="http://schemas.microsoft.com/office/drawing/2014/main" id="{ABED08D5-27C0-46F1-BD7A-A8339388FDF8}"/>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8" name="Slide Number Placeholder 7">
            <a:extLst>
              <a:ext uri="{FF2B5EF4-FFF2-40B4-BE49-F238E27FC236}">
                <a16:creationId xmlns:a16="http://schemas.microsoft.com/office/drawing/2014/main" id="{F3A4C9B8-DB3E-4ADC-9656-A9F05C3FDA13}"/>
              </a:ext>
            </a:extLst>
          </p:cNvPr>
          <p:cNvSpPr>
            <a:spLocks noGrp="1"/>
          </p:cNvSpPr>
          <p:nvPr>
            <p:ph type="sldNum" sz="quarter" idx="23"/>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5245E30C-ACBC-4426-8962-C03D3DB3F08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1095176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wide_left_image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3753"/>
            <a:ext cx="7403642"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8213478" y="1793228"/>
            <a:ext cx="3524250" cy="3877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2" name="Text Placeholder 8">
            <a:extLst>
              <a:ext uri="{FF2B5EF4-FFF2-40B4-BE49-F238E27FC236}">
                <a16:creationId xmlns:a16="http://schemas.microsoft.com/office/drawing/2014/main" id="{AC805011-47E8-4CDB-9BE1-44E4E27D58C9}"/>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Text Placeholder 5">
            <a:extLst>
              <a:ext uri="{FF2B5EF4-FFF2-40B4-BE49-F238E27FC236}">
                <a16:creationId xmlns:a16="http://schemas.microsoft.com/office/drawing/2014/main" id="{2DD9ACA7-2C9E-401C-B8CA-52E76D28E713}"/>
              </a:ext>
            </a:extLst>
          </p:cNvPr>
          <p:cNvSpPr>
            <a:spLocks noGrp="1"/>
          </p:cNvSpPr>
          <p:nvPr>
            <p:ph type="body" sz="quarter" idx="15"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600073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_wide_right_image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44986" y="1793753"/>
            <a:ext cx="7403642"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1793228"/>
            <a:ext cx="3524250" cy="3877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2" name="Text Placeholder 8">
            <a:extLst>
              <a:ext uri="{FF2B5EF4-FFF2-40B4-BE49-F238E27FC236}">
                <a16:creationId xmlns:a16="http://schemas.microsoft.com/office/drawing/2014/main" id="{AC805011-47E8-4CDB-9BE1-44E4E27D58C9}"/>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Text Placeholder 5">
            <a:extLst>
              <a:ext uri="{FF2B5EF4-FFF2-40B4-BE49-F238E27FC236}">
                <a16:creationId xmlns:a16="http://schemas.microsoft.com/office/drawing/2014/main" id="{2DD9ACA7-2C9E-401C-B8CA-52E76D28E713}"/>
              </a:ext>
            </a:extLst>
          </p:cNvPr>
          <p:cNvSpPr>
            <a:spLocks noGrp="1"/>
          </p:cNvSpPr>
          <p:nvPr>
            <p:ph type="body" sz="quarter" idx="15"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9072136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2-col) with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3228"/>
            <a:ext cx="7406538" cy="3876675"/>
          </a:xfrm>
        </p:spPr>
        <p:txBody>
          <a:bodyPr numCol="2" spcCol="360000">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8213478" y="1793228"/>
            <a:ext cx="3524250" cy="3877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3" name="Text Placeholder 8">
            <a:extLst>
              <a:ext uri="{FF2B5EF4-FFF2-40B4-BE49-F238E27FC236}">
                <a16:creationId xmlns:a16="http://schemas.microsoft.com/office/drawing/2014/main" id="{D617C24F-CCF9-4218-A73F-B9C0B458EEA9}"/>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4" name="Text Placeholder 5">
            <a:extLst>
              <a:ext uri="{FF2B5EF4-FFF2-40B4-BE49-F238E27FC236}">
                <a16:creationId xmlns:a16="http://schemas.microsoft.com/office/drawing/2014/main" id="{195C6DA3-059F-4EBD-85F5-F4BB34734E55}"/>
              </a:ext>
            </a:extLst>
          </p:cNvPr>
          <p:cNvSpPr>
            <a:spLocks noGrp="1"/>
          </p:cNvSpPr>
          <p:nvPr>
            <p:ph type="body" sz="quarter" idx="22"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11" name="Slide Number Placeholder 10">
            <a:extLst>
              <a:ext uri="{FF2B5EF4-FFF2-40B4-BE49-F238E27FC236}">
                <a16:creationId xmlns:a16="http://schemas.microsoft.com/office/drawing/2014/main" id="{ED983061-23EC-4D72-AADE-69B2DAA9E365}"/>
              </a:ext>
            </a:extLst>
          </p:cNvPr>
          <p:cNvSpPr>
            <a:spLocks noGrp="1"/>
          </p:cNvSpPr>
          <p:nvPr>
            <p:ph type="sldNum" sz="quarter" idx="23"/>
          </p:nvPr>
        </p:nvSpPr>
        <p:spPr/>
        <p:txBody>
          <a:bodyPr/>
          <a:lstStyle/>
          <a:p>
            <a:fld id="{D61AABEC-672F-4B68-B914-690DA978312C}" type="slidenum">
              <a:rPr lang="en-GB" smtClean="0"/>
              <a:pPr/>
              <a:t>‹#›</a:t>
            </a:fld>
            <a:r>
              <a:rPr lang="en-GB"/>
              <a:t>  </a:t>
            </a:r>
          </a:p>
        </p:txBody>
      </p:sp>
      <p:sp>
        <p:nvSpPr>
          <p:cNvPr id="9" name="Title 8">
            <a:extLst>
              <a:ext uri="{FF2B5EF4-FFF2-40B4-BE49-F238E27FC236}">
                <a16:creationId xmlns:a16="http://schemas.microsoft.com/office/drawing/2014/main" id="{8F461509-202E-4898-9465-33F4FEA4E0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5624797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2-col) with image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42090" y="1793228"/>
            <a:ext cx="7406538" cy="3876675"/>
          </a:xfrm>
        </p:spPr>
        <p:txBody>
          <a:bodyPr numCol="2" spcCol="360000">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1793228"/>
            <a:ext cx="3524250" cy="3877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3" name="Text Placeholder 8">
            <a:extLst>
              <a:ext uri="{FF2B5EF4-FFF2-40B4-BE49-F238E27FC236}">
                <a16:creationId xmlns:a16="http://schemas.microsoft.com/office/drawing/2014/main" id="{D617C24F-CCF9-4218-A73F-B9C0B458EEA9}"/>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4" name="Text Placeholder 5">
            <a:extLst>
              <a:ext uri="{FF2B5EF4-FFF2-40B4-BE49-F238E27FC236}">
                <a16:creationId xmlns:a16="http://schemas.microsoft.com/office/drawing/2014/main" id="{195C6DA3-059F-4EBD-85F5-F4BB34734E55}"/>
              </a:ext>
            </a:extLst>
          </p:cNvPr>
          <p:cNvSpPr>
            <a:spLocks noGrp="1"/>
          </p:cNvSpPr>
          <p:nvPr>
            <p:ph type="body" sz="quarter" idx="22"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11" name="Slide Number Placeholder 10">
            <a:extLst>
              <a:ext uri="{FF2B5EF4-FFF2-40B4-BE49-F238E27FC236}">
                <a16:creationId xmlns:a16="http://schemas.microsoft.com/office/drawing/2014/main" id="{ED983061-23EC-4D72-AADE-69B2DAA9E365}"/>
              </a:ext>
            </a:extLst>
          </p:cNvPr>
          <p:cNvSpPr>
            <a:spLocks noGrp="1"/>
          </p:cNvSpPr>
          <p:nvPr>
            <p:ph type="sldNum" sz="quarter" idx="23"/>
          </p:nvPr>
        </p:nvSpPr>
        <p:spPr/>
        <p:txBody>
          <a:bodyPr/>
          <a:lstStyle/>
          <a:p>
            <a:fld id="{D61AABEC-672F-4B68-B914-690DA978312C}" type="slidenum">
              <a:rPr lang="en-GB" smtClean="0"/>
              <a:pPr/>
              <a:t>‹#›</a:t>
            </a:fld>
            <a:r>
              <a:rPr lang="en-GB"/>
              <a:t>  </a:t>
            </a:r>
          </a:p>
        </p:txBody>
      </p:sp>
      <p:sp>
        <p:nvSpPr>
          <p:cNvPr id="6" name="Title 5">
            <a:extLst>
              <a:ext uri="{FF2B5EF4-FFF2-40B4-BE49-F238E27FC236}">
                <a16:creationId xmlns:a16="http://schemas.microsoft.com/office/drawing/2014/main" id="{B7A77705-A913-4F6B-8AFD-45E815E1C9BF}"/>
              </a:ext>
            </a:extLst>
          </p:cNvPr>
          <p:cNvSpPr>
            <a:spLocks noGrp="1"/>
          </p:cNvSpPr>
          <p:nvPr>
            <p:ph type="title" hasCustomPrompt="1"/>
          </p:nvPr>
        </p:nvSpPr>
        <p:spPr/>
        <p:txBody>
          <a:bodyPr/>
          <a:lstStyle>
            <a:lvl1pPr>
              <a:defRPr/>
            </a:lvl1pPr>
          </a:lstStyle>
          <a:p>
            <a:r>
              <a:rPr lang="en-US"/>
              <a:t>TWO COLUMN TEXTBOX WITH IMAGE LEFT</a:t>
            </a:r>
            <a:endParaRPr lang="en-GB"/>
          </a:p>
        </p:txBody>
      </p:sp>
    </p:spTree>
    <p:extLst>
      <p:ext uri="{BB962C8B-B14F-4D97-AF65-F5344CB8AC3E}">
        <p14:creationId xmlns:p14="http://schemas.microsoft.com/office/powerpoint/2010/main" val="128140787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_image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450000" y="450000"/>
            <a:ext cx="3526688" cy="111625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4332288" y="441325"/>
            <a:ext cx="7410450" cy="5507038"/>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1784350"/>
            <a:ext cx="3527425" cy="41640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357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2A9154-6347-43A3-AD8A-AAA2062AA454}"/>
              </a:ext>
            </a:extLst>
          </p:cNvPr>
          <p:cNvSpPr>
            <a:spLocks noGrp="1"/>
          </p:cNvSpPr>
          <p:nvPr>
            <p:ph type="pic" sz="quarter" idx="13" hasCustomPrompt="1"/>
          </p:nvPr>
        </p:nvSpPr>
        <p:spPr>
          <a:xfrm>
            <a:off x="0" y="0"/>
            <a:ext cx="12192000" cy="6858000"/>
          </a:xfrm>
          <a:pattFill prst="wdUpDiag">
            <a:fgClr>
              <a:schemeClr val="bg1">
                <a:lumMod val="85000"/>
              </a:schemeClr>
            </a:fgClr>
            <a:bgClr>
              <a:schemeClr val="bg1"/>
            </a:bgClr>
          </a:pattFill>
        </p:spPr>
        <p:txBody>
          <a:bodyPr anchor="ctr"/>
          <a:lstStyle>
            <a:lvl1pPr algn="ctr">
              <a:defRPr/>
            </a:lvl1pPr>
          </a:lstStyle>
          <a:p>
            <a:r>
              <a:rPr lang="en-GB"/>
              <a:t>Insert image by clicking icon.   </a:t>
            </a:r>
            <a:br>
              <a:rPr lang="en-GB"/>
            </a:br>
            <a:r>
              <a:rPr lang="en-GB"/>
              <a:t>Send this image to the back to make sure all elements are visible.</a:t>
            </a:r>
            <a:br>
              <a:rPr lang="en-GB"/>
            </a:br>
            <a:br>
              <a:rPr lang="en-GB"/>
            </a:br>
            <a:br>
              <a:rPr lang="en-GB"/>
            </a:br>
            <a:br>
              <a:rPr lang="en-GB"/>
            </a:br>
            <a:endParaRPr lang="en-GB"/>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extLst>
              <p:ext uri="{D42A27DB-BD31-4B8C-83A1-F6EECF244321}">
                <p14:modId xmlns:p14="http://schemas.microsoft.com/office/powerpoint/2010/main" val="178157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9" name="Espace réservé de la date 3">
            <a:extLst>
              <a:ext uri="{FF2B5EF4-FFF2-40B4-BE49-F238E27FC236}">
                <a16:creationId xmlns:a16="http://schemas.microsoft.com/office/drawing/2014/main" id="{11CD5301-9586-45EF-BD7D-6FD0A6A5B078}"/>
              </a:ext>
            </a:extLst>
          </p:cNvPr>
          <p:cNvSpPr>
            <a:spLocks noGrp="1"/>
          </p:cNvSpPr>
          <p:nvPr>
            <p:ph type="dt" sz="half" idx="10"/>
          </p:nvPr>
        </p:nvSpPr>
        <p:spPr bwMode="white">
          <a:xfrm>
            <a:off x="450000" y="5420032"/>
            <a:ext cx="65" cy="215444"/>
          </a:xfrm>
          <a:prstGeom prst="rect">
            <a:avLst/>
          </a:prstGeom>
        </p:spPr>
        <p:txBody>
          <a:bodyPr wrap="none" lIns="0" tIns="0" rIns="0" bIns="0">
            <a:spAutoFit/>
          </a:bodyPr>
          <a:lstStyle>
            <a:lvl1pPr>
              <a:defRPr sz="1400">
                <a:solidFill>
                  <a:schemeClr val="bg1"/>
                </a:solidFill>
              </a:defRPr>
            </a:lvl1pPr>
          </a:lstStyle>
          <a:p>
            <a:endParaRPr lang="en-GB"/>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bwMode="white">
          <a:xfrm>
            <a:off x="450000" y="450000"/>
            <a:ext cx="9616732" cy="830997"/>
          </a:xfrm>
        </p:spPr>
        <p:txBody>
          <a:bodyPr lIns="0" rIns="0" anchor="t">
            <a:spAutoFit/>
          </a:bodyPr>
          <a:lstStyle>
            <a:lvl1pPr algn="l">
              <a:lnSpc>
                <a:spcPct val="90000"/>
              </a:lnSpc>
              <a:defRPr sz="6000" b="1" cap="none" spc="0" baseline="0">
                <a:solidFill>
                  <a:schemeClr val="bg1"/>
                </a:solidFill>
                <a:latin typeface="Arial Black" panose="020B0A04020102020204" pitchFamily="34" charset="0"/>
              </a:defRPr>
            </a:lvl1pPr>
          </a:lstStyle>
          <a:p>
            <a:r>
              <a:rPr lang="en-GB"/>
              <a:t>Report/proposal title</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bwMode="white">
          <a:xfrm>
            <a:off x="450000" y="4779622"/>
            <a:ext cx="2519921" cy="312330"/>
          </a:xfrm>
        </p:spPr>
        <p:txBody>
          <a:bodyPr wrap="none" lIns="0" r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Extra information here</a:t>
            </a:r>
          </a:p>
        </p:txBody>
      </p:sp>
      <p:sp>
        <p:nvSpPr>
          <p:cNvPr id="17" name="Sous-titre 2">
            <a:extLst>
              <a:ext uri="{FF2B5EF4-FFF2-40B4-BE49-F238E27FC236}">
                <a16:creationId xmlns:a16="http://schemas.microsoft.com/office/drawing/2014/main" id="{D2530279-43FE-4176-A5A4-6826B5321746}"/>
              </a:ext>
            </a:extLst>
          </p:cNvPr>
          <p:cNvSpPr>
            <a:spLocks noGrp="1"/>
          </p:cNvSpPr>
          <p:nvPr>
            <p:ph type="subTitle" idx="1" hasCustomPrompt="1"/>
          </p:nvPr>
        </p:nvSpPr>
        <p:spPr bwMode="white">
          <a:xfrm>
            <a:off x="450000" y="3789980"/>
            <a:ext cx="7551997" cy="738664"/>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Change colour of titling depending on contrast of image used</a:t>
            </a:r>
          </a:p>
        </p:txBody>
      </p:sp>
      <p:sp>
        <p:nvSpPr>
          <p:cNvPr id="12" name="Espace réservé du pied de page 4">
            <a:extLst>
              <a:ext uri="{FF2B5EF4-FFF2-40B4-BE49-F238E27FC236}">
                <a16:creationId xmlns:a16="http://schemas.microsoft.com/office/drawing/2014/main" id="{60107C37-60DE-4CF7-8363-4B22497BEBF5}"/>
              </a:ext>
            </a:extLst>
          </p:cNvPr>
          <p:cNvSpPr txBox="1">
            <a:spLocks/>
          </p:cNvSpPr>
          <p:nvPr userDrawn="1"/>
        </p:nvSpPr>
        <p:spPr>
          <a:xfrm>
            <a:off x="450000" y="6511768"/>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solidFill>
              </a:rPr>
              <a:t>© Ipsos | Components Dec | Oct 19 | FINAL | Public | Internal/Client Use Only </a:t>
            </a:r>
          </a:p>
        </p:txBody>
      </p:sp>
      <p:pic>
        <p:nvPicPr>
          <p:cNvPr id="16" name="Picture 15">
            <a:extLst>
              <a:ext uri="{FF2B5EF4-FFF2-40B4-BE49-F238E27FC236}">
                <a16:creationId xmlns:a16="http://schemas.microsoft.com/office/drawing/2014/main" id="{7F494190-B2E9-4094-9637-88FDA3959F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8982" y="5948363"/>
            <a:ext cx="2719706" cy="674126"/>
          </a:xfrm>
          <a:prstGeom prst="rect">
            <a:avLst/>
          </a:prstGeom>
        </p:spPr>
      </p:pic>
    </p:spTree>
    <p:extLst>
      <p:ext uri="{BB962C8B-B14F-4D97-AF65-F5344CB8AC3E}">
        <p14:creationId xmlns:p14="http://schemas.microsoft.com/office/powerpoint/2010/main" val="1607576226"/>
      </p:ext>
    </p:extLst>
  </p:cSld>
  <p:clrMapOvr>
    <a:masterClrMapping/>
  </p:clrMapOvr>
  <p:extLst>
    <p:ext uri="{DCECCB84-F9BA-43D5-87BE-67443E8EF086}">
      <p15:sldGuideLst xmlns:p15="http://schemas.microsoft.com/office/powerpoint/2012/main">
        <p15:guide id="4" orient="horz" pos="1888">
          <p15:clr>
            <a:srgbClr val="F26B43"/>
          </p15:clr>
        </p15:guide>
        <p15:guide id="5" orient="horz" pos="3317">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442913" y="441325"/>
            <a:ext cx="7410450" cy="5507038"/>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1784350"/>
            <a:ext cx="3526689" cy="41640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75663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arge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1784350"/>
            <a:ext cx="3526689" cy="4164013"/>
          </a:xfrm>
        </p:spPr>
        <p:txBody>
          <a:body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07E4EE98-E51F-4D00-A006-D7299F1A7A7C}"/>
              </a:ext>
            </a:extLst>
          </p:cNvPr>
          <p:cNvSpPr>
            <a:spLocks noGrp="1"/>
          </p:cNvSpPr>
          <p:nvPr>
            <p:ph sz="quarter" idx="13" hasCustomPrompt="1"/>
          </p:nvPr>
        </p:nvSpPr>
        <p:spPr>
          <a:xfrm>
            <a:off x="436563" y="441325"/>
            <a:ext cx="7419975" cy="5507038"/>
          </a:xfrm>
          <a:solidFill>
            <a:srgbClr val="E8E8E8"/>
          </a:solidFill>
        </p:spPr>
        <p:txBody>
          <a:bodyPr/>
          <a:lstStyle>
            <a:lvl1pPr>
              <a:defRPr/>
            </a:lvl1pPr>
          </a:lstStyle>
          <a:p>
            <a:pPr lvl="0"/>
            <a:r>
              <a:rPr lang="en-US"/>
              <a:t>Area for diagram/chart</a:t>
            </a:r>
            <a:endParaRPr lang="en-GB"/>
          </a:p>
        </p:txBody>
      </p:sp>
    </p:spTree>
    <p:extLst>
      <p:ext uri="{BB962C8B-B14F-4D97-AF65-F5344CB8AC3E}">
        <p14:creationId xmlns:p14="http://schemas.microsoft.com/office/powerpoint/2010/main" val="1815954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_diagram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450000" y="450000"/>
            <a:ext cx="3526688" cy="111625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1784350"/>
            <a:ext cx="3527425" cy="4164013"/>
          </a:xfrm>
        </p:spPr>
        <p:txBody>
          <a:bodyPr/>
          <a:lstStyle/>
          <a:p>
            <a:pPr lvl="0"/>
            <a:r>
              <a:rPr lang="en-US"/>
              <a:t>Click to edit Master text styles</a:t>
            </a:r>
          </a:p>
          <a:p>
            <a:pPr lvl="1"/>
            <a:r>
              <a:rPr lang="en-US"/>
              <a:t>Second level</a:t>
            </a:r>
          </a:p>
          <a:p>
            <a:pPr lvl="2"/>
            <a:r>
              <a:rPr lang="en-US"/>
              <a:t>Third level</a:t>
            </a:r>
          </a:p>
        </p:txBody>
      </p:sp>
      <p:sp>
        <p:nvSpPr>
          <p:cNvPr id="8" name="Content Placeholder 5">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4332288" y="449263"/>
            <a:ext cx="7416800" cy="5499100"/>
          </a:xfrm>
          <a:solidFill>
            <a:srgbClr val="E8E8E8"/>
          </a:solidFill>
        </p:spPr>
        <p:txBody>
          <a:bodyPr/>
          <a:lstStyle>
            <a:lvl1pPr>
              <a:defRPr/>
            </a:lvl1pPr>
          </a:lstStyle>
          <a:p>
            <a:pPr lvl="0"/>
            <a:r>
              <a:rPr lang="en-US"/>
              <a:t>Area for diagram/chart</a:t>
            </a:r>
            <a:endParaRPr lang="en-GB"/>
          </a:p>
        </p:txBody>
      </p:sp>
    </p:spTree>
    <p:extLst>
      <p:ext uri="{BB962C8B-B14F-4D97-AF65-F5344CB8AC3E}">
        <p14:creationId xmlns:p14="http://schemas.microsoft.com/office/powerpoint/2010/main" val="2168963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_fullbleedimage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5456880"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3" name="Text Placeholder 8">
            <a:extLst>
              <a:ext uri="{FF2B5EF4-FFF2-40B4-BE49-F238E27FC236}">
                <a16:creationId xmlns:a16="http://schemas.microsoft.com/office/drawing/2014/main" id="{D58A9A18-62FA-4343-AEF9-277C2D87FB54}"/>
              </a:ext>
            </a:extLst>
          </p:cNvPr>
          <p:cNvSpPr>
            <a:spLocks noGrp="1"/>
          </p:cNvSpPr>
          <p:nvPr>
            <p:ph type="body" sz="quarter" idx="18" hasCustomPrompt="1"/>
          </p:nvPr>
        </p:nvSpPr>
        <p:spPr>
          <a:xfrm>
            <a:off x="442913" y="5823783"/>
            <a:ext cx="5468184"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Text Placeholder 5">
            <a:extLst>
              <a:ext uri="{FF2B5EF4-FFF2-40B4-BE49-F238E27FC236}">
                <a16:creationId xmlns:a16="http://schemas.microsoft.com/office/drawing/2014/main" id="{4C7002A5-7F55-427A-9382-A6BAE40CADF3}"/>
              </a:ext>
            </a:extLst>
          </p:cNvPr>
          <p:cNvSpPr>
            <a:spLocks noGrp="1"/>
          </p:cNvSpPr>
          <p:nvPr>
            <p:ph type="body" sz="quarter" idx="19" hasCustomPrompt="1"/>
          </p:nvPr>
        </p:nvSpPr>
        <p:spPr>
          <a:xfrm>
            <a:off x="450000" y="1241781"/>
            <a:ext cx="545688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8" name="Slide Number Placeholder 7">
            <a:extLst>
              <a:ext uri="{FF2B5EF4-FFF2-40B4-BE49-F238E27FC236}">
                <a16:creationId xmlns:a16="http://schemas.microsoft.com/office/drawing/2014/main" id="{8AED4CF6-F266-4747-9A04-A15AF83A9424}"/>
              </a:ext>
            </a:extLst>
          </p:cNvPr>
          <p:cNvSpPr>
            <a:spLocks noGrp="1"/>
          </p:cNvSpPr>
          <p:nvPr>
            <p:ph type="sldNum" sz="quarter" idx="20"/>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B80FCDC1-4ADD-40AF-8A4F-44573B1258DA}"/>
              </a:ext>
            </a:extLst>
          </p:cNvPr>
          <p:cNvSpPr>
            <a:spLocks noGrp="1"/>
          </p:cNvSpPr>
          <p:nvPr>
            <p:ph type="title"/>
          </p:nvPr>
        </p:nvSpPr>
        <p:spPr>
          <a:xfrm>
            <a:off x="450000" y="397170"/>
            <a:ext cx="5456880" cy="775597"/>
          </a:xfrm>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A0D6813-5DEE-4281-B97D-2F3EDA18734E}"/>
              </a:ext>
            </a:extLst>
          </p:cNvPr>
          <p:cNvSpPr>
            <a:spLocks noGrp="1"/>
          </p:cNvSpPr>
          <p:nvPr>
            <p:ph type="pic" sz="quarter" idx="21"/>
          </p:nvPr>
        </p:nvSpPr>
        <p:spPr>
          <a:xfrm>
            <a:off x="6267450" y="0"/>
            <a:ext cx="5924550" cy="6858000"/>
          </a:xfrm>
          <a:pattFill prst="wdUpDiag">
            <a:fgClr>
              <a:srgbClr val="E8E8E8"/>
            </a:fgClr>
            <a:bgClr>
              <a:schemeClr val="bg1"/>
            </a:bgClr>
          </a:pattFill>
        </p:spPr>
        <p:txBody>
          <a:bodyPr/>
          <a:lstStyle/>
          <a:p>
            <a:r>
              <a:rPr lang="en-US"/>
              <a:t>Click icon to add picture</a:t>
            </a:r>
            <a:endParaRPr lang="en-GB"/>
          </a:p>
        </p:txBody>
      </p:sp>
      <p:pic>
        <p:nvPicPr>
          <p:cNvPr id="12" name="Picture 11">
            <a:extLst>
              <a:ext uri="{FF2B5EF4-FFF2-40B4-BE49-F238E27FC236}">
                <a16:creationId xmlns:a16="http://schemas.microsoft.com/office/drawing/2014/main" id="{D9B2BD03-F51B-4BDE-B9A8-F7BF97C707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178844975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_fullbleedimage_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A0D6813-5DEE-4281-B97D-2F3EDA18734E}"/>
              </a:ext>
            </a:extLst>
          </p:cNvPr>
          <p:cNvSpPr>
            <a:spLocks noGrp="1"/>
          </p:cNvSpPr>
          <p:nvPr>
            <p:ph type="pic" sz="quarter" idx="21"/>
          </p:nvPr>
        </p:nvSpPr>
        <p:spPr>
          <a:xfrm>
            <a:off x="0" y="0"/>
            <a:ext cx="5924550" cy="6858000"/>
          </a:xfrm>
          <a:pattFill prst="wdUpDiag">
            <a:fgClr>
              <a:srgbClr val="E8E8E8"/>
            </a:fgClr>
            <a:bgClr>
              <a:schemeClr val="bg1"/>
            </a:bgClr>
          </a:pattFill>
        </p:spPr>
        <p:txBody>
          <a:bodyPr/>
          <a:lstStyle/>
          <a:p>
            <a:r>
              <a:rPr lang="en-US"/>
              <a:t>Click icon to add picture</a:t>
            </a:r>
            <a:endParaRPr lang="en-GB"/>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6279300" y="1792800"/>
            <a:ext cx="5456880"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1" name="Text Placeholder 5">
            <a:extLst>
              <a:ext uri="{FF2B5EF4-FFF2-40B4-BE49-F238E27FC236}">
                <a16:creationId xmlns:a16="http://schemas.microsoft.com/office/drawing/2014/main" id="{4C7002A5-7F55-427A-9382-A6BAE40CADF3}"/>
              </a:ext>
            </a:extLst>
          </p:cNvPr>
          <p:cNvSpPr>
            <a:spLocks noGrp="1"/>
          </p:cNvSpPr>
          <p:nvPr>
            <p:ph type="body" sz="quarter" idx="19" hasCustomPrompt="1"/>
          </p:nvPr>
        </p:nvSpPr>
        <p:spPr>
          <a:xfrm>
            <a:off x="6279300" y="1241781"/>
            <a:ext cx="2019784" cy="312330"/>
          </a:xfrm>
          <a:noFill/>
        </p:spPr>
        <p:txBody>
          <a:bodyPr vert="horz" wrap="non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8" name="Slide Number Placeholder 7">
            <a:extLst>
              <a:ext uri="{FF2B5EF4-FFF2-40B4-BE49-F238E27FC236}">
                <a16:creationId xmlns:a16="http://schemas.microsoft.com/office/drawing/2014/main" id="{8AED4CF6-F266-4747-9A04-A15AF83A9424}"/>
              </a:ext>
            </a:extLst>
          </p:cNvPr>
          <p:cNvSpPr>
            <a:spLocks noGrp="1"/>
          </p:cNvSpPr>
          <p:nvPr>
            <p:ph type="sldNum" sz="quarter" idx="20"/>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B80FCDC1-4ADD-40AF-8A4F-44573B1258DA}"/>
              </a:ext>
            </a:extLst>
          </p:cNvPr>
          <p:cNvSpPr>
            <a:spLocks noGrp="1"/>
          </p:cNvSpPr>
          <p:nvPr>
            <p:ph type="title"/>
          </p:nvPr>
        </p:nvSpPr>
        <p:spPr>
          <a:xfrm>
            <a:off x="6279300" y="397170"/>
            <a:ext cx="5456880" cy="775597"/>
          </a:xfrm>
        </p:spPr>
        <p:txBody>
          <a:bodyPr/>
          <a:lstStyle/>
          <a:p>
            <a:r>
              <a:rPr lang="en-US"/>
              <a:t>Click to edit Master title style</a:t>
            </a:r>
            <a:endParaRPr lang="en-GB"/>
          </a:p>
        </p:txBody>
      </p:sp>
    </p:spTree>
    <p:extLst>
      <p:ext uri="{BB962C8B-B14F-4D97-AF65-F5344CB8AC3E}">
        <p14:creationId xmlns:p14="http://schemas.microsoft.com/office/powerpoint/2010/main" val="2088306755"/>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area_left_text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8202612" y="1793228"/>
            <a:ext cx="3535115"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2" name="Text Placeholder 8">
            <a:extLst>
              <a:ext uri="{FF2B5EF4-FFF2-40B4-BE49-F238E27FC236}">
                <a16:creationId xmlns:a16="http://schemas.microsoft.com/office/drawing/2014/main" id="{AC805011-47E8-4CDB-9BE1-44E4E27D58C9}"/>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6" name="Content Placeholder 5">
            <a:extLst>
              <a:ext uri="{FF2B5EF4-FFF2-40B4-BE49-F238E27FC236}">
                <a16:creationId xmlns:a16="http://schemas.microsoft.com/office/drawing/2014/main" id="{675ABD26-27A1-49BA-B8BB-4F8938E75476}"/>
              </a:ext>
            </a:extLst>
          </p:cNvPr>
          <p:cNvSpPr>
            <a:spLocks noGrp="1"/>
          </p:cNvSpPr>
          <p:nvPr>
            <p:ph sz="quarter" idx="19" hasCustomPrompt="1"/>
          </p:nvPr>
        </p:nvSpPr>
        <p:spPr>
          <a:xfrm>
            <a:off x="450000" y="1793875"/>
            <a:ext cx="7419975" cy="3876675"/>
          </a:xfrm>
          <a:solidFill>
            <a:srgbClr val="E8E8E8"/>
          </a:solidFill>
        </p:spPr>
        <p:txBody>
          <a:bodyPr/>
          <a:lstStyle>
            <a:lvl1pPr>
              <a:defRPr/>
            </a:lvl1pPr>
          </a:lstStyle>
          <a:p>
            <a:pPr lvl="0"/>
            <a:r>
              <a:rPr lang="en-US"/>
              <a:t>Insert diagram or visual content here</a:t>
            </a:r>
          </a:p>
        </p:txBody>
      </p:sp>
      <p:sp>
        <p:nvSpPr>
          <p:cNvPr id="11" name="Text Placeholder 5">
            <a:extLst>
              <a:ext uri="{FF2B5EF4-FFF2-40B4-BE49-F238E27FC236}">
                <a16:creationId xmlns:a16="http://schemas.microsoft.com/office/drawing/2014/main" id="{B63BB4B1-C751-4EA9-9308-214F2080D300}"/>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5" name="Title 4">
            <a:extLst>
              <a:ext uri="{FF2B5EF4-FFF2-40B4-BE49-F238E27FC236}">
                <a16:creationId xmlns:a16="http://schemas.microsoft.com/office/drawing/2014/main" id="{3C789C5D-08E7-4665-B3A8-8305CB4DF9FB}"/>
              </a:ext>
            </a:extLst>
          </p:cNvPr>
          <p:cNvSpPr>
            <a:spLocks noGrp="1"/>
          </p:cNvSpPr>
          <p:nvPr>
            <p:ph type="title"/>
          </p:nvPr>
        </p:nvSpPr>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BF2DD637-BBA1-47D0-B4B8-B7E7A6A2DF1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70305466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left_diagram_area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3519489"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Content Placeholder 7">
            <a:extLst>
              <a:ext uri="{FF2B5EF4-FFF2-40B4-BE49-F238E27FC236}">
                <a16:creationId xmlns:a16="http://schemas.microsoft.com/office/drawing/2014/main" id="{08D894DB-FF91-4B8E-8C44-72A8DC9940DE}"/>
              </a:ext>
            </a:extLst>
          </p:cNvPr>
          <p:cNvSpPr>
            <a:spLocks noGrp="1"/>
          </p:cNvSpPr>
          <p:nvPr>
            <p:ph sz="quarter" idx="19" hasCustomPrompt="1"/>
          </p:nvPr>
        </p:nvSpPr>
        <p:spPr>
          <a:xfrm>
            <a:off x="4349246" y="1792800"/>
            <a:ext cx="7416800" cy="3877200"/>
          </a:xfrm>
          <a:solidFill>
            <a:srgbClr val="E8E8E8"/>
          </a:solidFill>
        </p:spPr>
        <p:txBody>
          <a:bodyPr/>
          <a:lstStyle>
            <a:lvl1pPr>
              <a:defRPr sz="1400"/>
            </a:lvl1pPr>
            <a:lvl2pPr>
              <a:defRPr sz="1200"/>
            </a:lvl2pPr>
            <a:lvl3pPr>
              <a:defRPr sz="1200"/>
            </a:lvl3pPr>
            <a:lvl4pPr>
              <a:defRPr sz="1200"/>
            </a:lvl4pPr>
            <a:lvl5pPr>
              <a:defRPr sz="1200"/>
            </a:lvl5pPr>
          </a:lstStyle>
          <a:p>
            <a:pPr lvl="0"/>
            <a:r>
              <a:rPr lang="en-US"/>
              <a:t>Insert diagram or visual content here</a:t>
            </a:r>
          </a:p>
        </p:txBody>
      </p:sp>
      <p:sp>
        <p:nvSpPr>
          <p:cNvPr id="11" name="Text Placeholder 8">
            <a:extLst>
              <a:ext uri="{FF2B5EF4-FFF2-40B4-BE49-F238E27FC236}">
                <a16:creationId xmlns:a16="http://schemas.microsoft.com/office/drawing/2014/main" id="{C52F8B06-1F56-44E1-9BCB-34E6B0549078}"/>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2" name="Text Placeholder 5">
            <a:extLst>
              <a:ext uri="{FF2B5EF4-FFF2-40B4-BE49-F238E27FC236}">
                <a16:creationId xmlns:a16="http://schemas.microsoft.com/office/drawing/2014/main" id="{98FD30A3-E45C-4B79-8B00-57EBF238C59F}"/>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13" name="Slide Number Placeholder 12">
            <a:extLst>
              <a:ext uri="{FF2B5EF4-FFF2-40B4-BE49-F238E27FC236}">
                <a16:creationId xmlns:a16="http://schemas.microsoft.com/office/drawing/2014/main" id="{1B292489-1F70-4A53-A48A-28BCC1263BF1}"/>
              </a:ext>
            </a:extLst>
          </p:cNvPr>
          <p:cNvSpPr>
            <a:spLocks noGrp="1"/>
          </p:cNvSpPr>
          <p:nvPr>
            <p:ph type="sldNum" sz="quarter" idx="20"/>
          </p:nvPr>
        </p:nvSpPr>
        <p:spPr/>
        <p:txBody>
          <a:bodyPr/>
          <a:lstStyle/>
          <a:p>
            <a:fld id="{D61AABEC-672F-4B68-B914-690DA978312C}" type="slidenum">
              <a:rPr lang="en-GB" smtClean="0"/>
              <a:pPr/>
              <a:t>‹#›</a:t>
            </a:fld>
            <a:r>
              <a:rPr lang="en-GB"/>
              <a:t> </a:t>
            </a:r>
          </a:p>
        </p:txBody>
      </p:sp>
      <p:sp>
        <p:nvSpPr>
          <p:cNvPr id="5" name="Title 4">
            <a:extLst>
              <a:ext uri="{FF2B5EF4-FFF2-40B4-BE49-F238E27FC236}">
                <a16:creationId xmlns:a16="http://schemas.microsoft.com/office/drawing/2014/main" id="{4E7DB10B-B766-4A3C-BABF-17B2D91DB2C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2717236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wide_right_text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3228"/>
            <a:ext cx="3533775"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332288" y="1792703"/>
            <a:ext cx="7416799" cy="3877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2" name="Text Placeholder 8">
            <a:extLst>
              <a:ext uri="{FF2B5EF4-FFF2-40B4-BE49-F238E27FC236}">
                <a16:creationId xmlns:a16="http://schemas.microsoft.com/office/drawing/2014/main" id="{3733074A-4C22-4CBE-9965-786D122A4C53}"/>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Text Placeholder 5">
            <a:extLst>
              <a:ext uri="{FF2B5EF4-FFF2-40B4-BE49-F238E27FC236}">
                <a16:creationId xmlns:a16="http://schemas.microsoft.com/office/drawing/2014/main" id="{38FA1497-2C1D-493E-AEE5-D9676662E535}"/>
              </a:ext>
            </a:extLst>
          </p:cNvPr>
          <p:cNvSpPr>
            <a:spLocks noGrp="1"/>
          </p:cNvSpPr>
          <p:nvPr>
            <p:ph type="body" sz="quarter" idx="15"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5" name="Title 4">
            <a:extLst>
              <a:ext uri="{FF2B5EF4-FFF2-40B4-BE49-F238E27FC236}">
                <a16:creationId xmlns:a16="http://schemas.microsoft.com/office/drawing/2014/main" id="{29C7B134-C936-4991-A641-BFD3770AA01E}"/>
              </a:ext>
            </a:extLst>
          </p:cNvPr>
          <p:cNvSpPr>
            <a:spLocks noGrp="1"/>
          </p:cNvSpPr>
          <p:nvPr>
            <p:ph type="title"/>
          </p:nvPr>
        </p:nvSpPr>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EF95DC6B-FECE-4203-ADCD-9D9B4B0B7CCE}"/>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7962989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wide_left_text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8214853" y="1793228"/>
            <a:ext cx="3533775" cy="3876675"/>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1792703"/>
            <a:ext cx="7416799" cy="3877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2" name="Text Placeholder 8">
            <a:extLst>
              <a:ext uri="{FF2B5EF4-FFF2-40B4-BE49-F238E27FC236}">
                <a16:creationId xmlns:a16="http://schemas.microsoft.com/office/drawing/2014/main" id="{3733074A-4C22-4CBE-9965-786D122A4C53}"/>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11" name="Text Placeholder 5">
            <a:extLst>
              <a:ext uri="{FF2B5EF4-FFF2-40B4-BE49-F238E27FC236}">
                <a16:creationId xmlns:a16="http://schemas.microsoft.com/office/drawing/2014/main" id="{38FA1497-2C1D-493E-AEE5-D9676662E535}"/>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5" name="Title 4">
            <a:extLst>
              <a:ext uri="{FF2B5EF4-FFF2-40B4-BE49-F238E27FC236}">
                <a16:creationId xmlns:a16="http://schemas.microsoft.com/office/drawing/2014/main" id="{EDB5E312-8509-47D6-BD23-9B6F43E11C3D}"/>
              </a:ext>
            </a:extLst>
          </p:cNvPr>
          <p:cNvSpPr>
            <a:spLocks noGrp="1"/>
          </p:cNvSpPr>
          <p:nvPr>
            <p:ph type="title"/>
          </p:nvPr>
        </p:nvSpPr>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E2A189AF-6D3A-4832-9F8D-FC5D1FEA9E46}"/>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156068540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images_3_summari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3" name="Picture Placeholder 7">
            <a:extLst>
              <a:ext uri="{FF2B5EF4-FFF2-40B4-BE49-F238E27FC236}">
                <a16:creationId xmlns:a16="http://schemas.microsoft.com/office/drawing/2014/main" id="{7070F8B1-6374-4DE4-83A4-24EB778E4BFB}"/>
              </a:ext>
            </a:extLst>
          </p:cNvPr>
          <p:cNvSpPr>
            <a:spLocks noGrp="1"/>
          </p:cNvSpPr>
          <p:nvPr>
            <p:ph type="pic" sz="quarter" idx="22" hasCustomPrompt="1"/>
          </p:nvPr>
        </p:nvSpPr>
        <p:spPr>
          <a:xfrm>
            <a:off x="4336915"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4" name="Picture Placeholder 7">
            <a:extLst>
              <a:ext uri="{FF2B5EF4-FFF2-40B4-BE49-F238E27FC236}">
                <a16:creationId xmlns:a16="http://schemas.microsoft.com/office/drawing/2014/main" id="{CD7B20FE-529A-4CC3-951B-D284276AB0E8}"/>
              </a:ext>
            </a:extLst>
          </p:cNvPr>
          <p:cNvSpPr>
            <a:spLocks noGrp="1"/>
          </p:cNvSpPr>
          <p:nvPr>
            <p:ph type="pic" sz="quarter" idx="23" hasCustomPrompt="1"/>
          </p:nvPr>
        </p:nvSpPr>
        <p:spPr>
          <a:xfrm>
            <a:off x="8224838" y="1792702"/>
            <a:ext cx="3524250" cy="2140354"/>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5" name="Content Placeholder 2">
            <a:extLst>
              <a:ext uri="{FF2B5EF4-FFF2-40B4-BE49-F238E27FC236}">
                <a16:creationId xmlns:a16="http://schemas.microsoft.com/office/drawing/2014/main" id="{2D6D46A2-3813-48AC-B44F-11FED09C9607}"/>
              </a:ext>
            </a:extLst>
          </p:cNvPr>
          <p:cNvSpPr>
            <a:spLocks noGrp="1"/>
          </p:cNvSpPr>
          <p:nvPr>
            <p:ph idx="24" hasCustomPrompt="1"/>
          </p:nvPr>
        </p:nvSpPr>
        <p:spPr>
          <a:xfrm>
            <a:off x="4336840"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912710EB-D5BC-4555-8C11-D849D8A58199}"/>
              </a:ext>
            </a:extLst>
          </p:cNvPr>
          <p:cNvSpPr>
            <a:spLocks noGrp="1"/>
          </p:cNvSpPr>
          <p:nvPr>
            <p:ph idx="25" hasCustomPrompt="1"/>
          </p:nvPr>
        </p:nvSpPr>
        <p:spPr>
          <a:xfrm>
            <a:off x="8224838" y="4113075"/>
            <a:ext cx="3524400" cy="1835288"/>
          </a:xfrm>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7" name="Text Placeholder 5">
            <a:extLst>
              <a:ext uri="{FF2B5EF4-FFF2-40B4-BE49-F238E27FC236}">
                <a16:creationId xmlns:a16="http://schemas.microsoft.com/office/drawing/2014/main" id="{0665A03E-1A5A-4860-A19A-E8030E5810F5}"/>
              </a:ext>
            </a:extLst>
          </p:cNvPr>
          <p:cNvSpPr>
            <a:spLocks noGrp="1"/>
          </p:cNvSpPr>
          <p:nvPr>
            <p:ph type="body" sz="quarter" idx="15" hasCustomPrompt="1"/>
          </p:nvPr>
        </p:nvSpPr>
        <p:spPr>
          <a:xfrm>
            <a:off x="449999" y="1241781"/>
            <a:ext cx="9341699"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5" name="Title 4">
            <a:extLst>
              <a:ext uri="{FF2B5EF4-FFF2-40B4-BE49-F238E27FC236}">
                <a16:creationId xmlns:a16="http://schemas.microsoft.com/office/drawing/2014/main" id="{DB5751CC-11B5-48AF-83ED-77DBABCFF9A3}"/>
              </a:ext>
            </a:extLst>
          </p:cNvPr>
          <p:cNvSpPr>
            <a:spLocks noGrp="1"/>
          </p:cNvSpPr>
          <p:nvPr>
            <p:ph type="title"/>
          </p:nvPr>
        </p:nvSpPr>
        <p:spPr/>
        <p:txBody>
          <a:body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910CBFE0-EF29-4283-82C0-7BE87FF8BF3C}"/>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980715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3">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D8FB18-8AAF-464C-B80E-A3DA75BEC8DD}"/>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err="1">
              <a:solidFill>
                <a:schemeClr val="tx1"/>
              </a:solidFill>
            </a:endParaRPr>
          </a:p>
        </p:txBody>
      </p:sp>
      <p:sp>
        <p:nvSpPr>
          <p:cNvPr id="6" name="Title 5">
            <a:extLst>
              <a:ext uri="{FF2B5EF4-FFF2-40B4-BE49-F238E27FC236}">
                <a16:creationId xmlns:a16="http://schemas.microsoft.com/office/drawing/2014/main" id="{820744D4-4F37-4496-8C6E-073984E812BE}"/>
              </a:ext>
            </a:extLst>
          </p:cNvPr>
          <p:cNvSpPr>
            <a:spLocks noGrp="1"/>
          </p:cNvSpPr>
          <p:nvPr>
            <p:ph type="title"/>
          </p:nvPr>
        </p:nvSpPr>
        <p:spPr>
          <a:xfrm>
            <a:off x="450000" y="450000"/>
            <a:ext cx="6369900" cy="2492990"/>
          </a:xfrm>
        </p:spPr>
        <p:txBody>
          <a:bodyPr vert="horz" wrap="square" lIns="0" tIns="0" rIns="0" bIns="0" rtlCol="0" anchor="t">
            <a:spAutoFit/>
          </a:bodyPr>
          <a:lstStyle>
            <a:lvl1pPr>
              <a:defRPr lang="en-GB" sz="6000" b="0">
                <a:solidFill>
                  <a:schemeClr val="bg1"/>
                </a:solidFill>
                <a:latin typeface="Arial Black" panose="020B0A04020102020204" pitchFamily="34" charset="0"/>
              </a:defRPr>
            </a:lvl1pPr>
          </a:lstStyle>
          <a:p>
            <a:pPr lvl="0"/>
            <a:r>
              <a:rPr lang="en-US"/>
              <a:t>Click to edit Master title style</a:t>
            </a:r>
            <a:endParaRPr lang="en-GB"/>
          </a:p>
        </p:txBody>
      </p:sp>
      <p:sp>
        <p:nvSpPr>
          <p:cNvPr id="10" name="Sous-titre 2">
            <a:extLst>
              <a:ext uri="{FF2B5EF4-FFF2-40B4-BE49-F238E27FC236}">
                <a16:creationId xmlns:a16="http://schemas.microsoft.com/office/drawing/2014/main" id="{15AA700F-0235-4A18-A2E8-80EF964CEC56}"/>
              </a:ext>
            </a:extLst>
          </p:cNvPr>
          <p:cNvSpPr>
            <a:spLocks noGrp="1"/>
          </p:cNvSpPr>
          <p:nvPr>
            <p:ph type="subTitle" idx="1" hasCustomPrompt="1"/>
          </p:nvPr>
        </p:nvSpPr>
        <p:spPr>
          <a:xfrm>
            <a:off x="450001" y="3339130"/>
            <a:ext cx="4289640" cy="369332"/>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subtitle</a:t>
            </a:r>
          </a:p>
        </p:txBody>
      </p:sp>
      <p:sp>
        <p:nvSpPr>
          <p:cNvPr id="13" name="Espace réservé de la date 3">
            <a:extLst>
              <a:ext uri="{FF2B5EF4-FFF2-40B4-BE49-F238E27FC236}">
                <a16:creationId xmlns:a16="http://schemas.microsoft.com/office/drawing/2014/main" id="{6A783292-96E0-4308-B806-70358D14FF46}"/>
              </a:ext>
            </a:extLst>
          </p:cNvPr>
          <p:cNvSpPr>
            <a:spLocks noGrp="1"/>
          </p:cNvSpPr>
          <p:nvPr>
            <p:ph type="dt" sz="half" idx="10"/>
          </p:nvPr>
        </p:nvSpPr>
        <p:spPr>
          <a:xfrm>
            <a:off x="450254" y="4491867"/>
            <a:ext cx="1232815" cy="215444"/>
          </a:xfrm>
          <a:prstGeom prst="rect">
            <a:avLst/>
          </a:prstGeom>
        </p:spPr>
        <p:txBody>
          <a:bodyPr wrap="none" lIns="0" tIns="0" rIns="180000" bIns="0">
            <a:spAutoFit/>
          </a:bodyPr>
          <a:lstStyle>
            <a:lvl1pPr>
              <a:defRPr sz="1400">
                <a:solidFill>
                  <a:schemeClr val="bg1"/>
                </a:solidFill>
              </a:defRPr>
            </a:lvl1pPr>
          </a:lstStyle>
          <a:p>
            <a:endParaRPr lang="en-GB"/>
          </a:p>
        </p:txBody>
      </p:sp>
      <p:sp>
        <p:nvSpPr>
          <p:cNvPr id="14" name="Espace réservé du texte 8">
            <a:extLst>
              <a:ext uri="{FF2B5EF4-FFF2-40B4-BE49-F238E27FC236}">
                <a16:creationId xmlns:a16="http://schemas.microsoft.com/office/drawing/2014/main" id="{6EA9427B-DD60-4B7E-B005-036B067C53C4}"/>
              </a:ext>
            </a:extLst>
          </p:cNvPr>
          <p:cNvSpPr>
            <a:spLocks noGrp="1"/>
          </p:cNvSpPr>
          <p:nvPr>
            <p:ph type="body" sz="quarter" idx="12" hasCustomPrompt="1"/>
          </p:nvPr>
        </p:nvSpPr>
        <p:spPr>
          <a:xfrm>
            <a:off x="450000" y="4103485"/>
            <a:ext cx="2377254" cy="312330"/>
          </a:xfrm>
        </p:spPr>
        <p:txBody>
          <a:bodyPr wrap="none" lIns="0" tIns="0" b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sp>
        <p:nvSpPr>
          <p:cNvPr id="9" name="Picture Placeholder 2">
            <a:extLst>
              <a:ext uri="{FF2B5EF4-FFF2-40B4-BE49-F238E27FC236}">
                <a16:creationId xmlns:a16="http://schemas.microsoft.com/office/drawing/2014/main" id="{F9B6F732-EC6E-4247-AD36-8AE7E957E7E9}"/>
              </a:ext>
            </a:extLst>
          </p:cNvPr>
          <p:cNvSpPr>
            <a:spLocks noGrp="1"/>
          </p:cNvSpPr>
          <p:nvPr>
            <p:ph type="pic" sz="quarter" idx="19" hasCustomPrompt="1"/>
          </p:nvPr>
        </p:nvSpPr>
        <p:spPr>
          <a:xfrm>
            <a:off x="3244785" y="-6404"/>
            <a:ext cx="8955551" cy="6890291"/>
          </a:xfrm>
          <a:custGeom>
            <a:avLst/>
            <a:gdLst>
              <a:gd name="connsiteX0" fmla="*/ 0 w 5353050"/>
              <a:gd name="connsiteY0" fmla="*/ 7459663 h 7459663"/>
              <a:gd name="connsiteX1" fmla="*/ 3338537 w 5353050"/>
              <a:gd name="connsiteY1" fmla="*/ 0 h 7459663"/>
              <a:gd name="connsiteX2" fmla="*/ 5353050 w 5353050"/>
              <a:gd name="connsiteY2" fmla="*/ 0 h 7459663"/>
              <a:gd name="connsiteX3" fmla="*/ 2014513 w 5353050"/>
              <a:gd name="connsiteY3" fmla="*/ 7459663 h 7459663"/>
              <a:gd name="connsiteX4" fmla="*/ 0 w 5353050"/>
              <a:gd name="connsiteY4" fmla="*/ 7459663 h 7459663"/>
              <a:gd name="connsiteX0" fmla="*/ 0 w 9277350"/>
              <a:gd name="connsiteY0" fmla="*/ 7459663 h 7459663"/>
              <a:gd name="connsiteX1" fmla="*/ 3338537 w 9277350"/>
              <a:gd name="connsiteY1" fmla="*/ 0 h 7459663"/>
              <a:gd name="connsiteX2" fmla="*/ 9277350 w 9277350"/>
              <a:gd name="connsiteY2" fmla="*/ 533400 h 7459663"/>
              <a:gd name="connsiteX3" fmla="*/ 2014513 w 9277350"/>
              <a:gd name="connsiteY3" fmla="*/ 7459663 h 7459663"/>
              <a:gd name="connsiteX4" fmla="*/ 0 w 9277350"/>
              <a:gd name="connsiteY4" fmla="*/ 7459663 h 7459663"/>
              <a:gd name="connsiteX0" fmla="*/ 0 w 9277350"/>
              <a:gd name="connsiteY0" fmla="*/ 6926263 h 6926263"/>
              <a:gd name="connsiteX1" fmla="*/ 6977087 w 9277350"/>
              <a:gd name="connsiteY1" fmla="*/ 57150 h 6926263"/>
              <a:gd name="connsiteX2" fmla="*/ 9277350 w 9277350"/>
              <a:gd name="connsiteY2" fmla="*/ 0 h 6926263"/>
              <a:gd name="connsiteX3" fmla="*/ 2014513 w 9277350"/>
              <a:gd name="connsiteY3" fmla="*/ 6926263 h 6926263"/>
              <a:gd name="connsiteX4" fmla="*/ 0 w 9277350"/>
              <a:gd name="connsiteY4" fmla="*/ 6926263 h 6926263"/>
              <a:gd name="connsiteX0" fmla="*/ 0 w 9296400"/>
              <a:gd name="connsiteY0" fmla="*/ 6888163 h 6888163"/>
              <a:gd name="connsiteX1" fmla="*/ 6977087 w 9296400"/>
              <a:gd name="connsiteY1" fmla="*/ 19050 h 6888163"/>
              <a:gd name="connsiteX2" fmla="*/ 9296400 w 9296400"/>
              <a:gd name="connsiteY2" fmla="*/ 0 h 6888163"/>
              <a:gd name="connsiteX3" fmla="*/ 2014513 w 9296400"/>
              <a:gd name="connsiteY3" fmla="*/ 6888163 h 6888163"/>
              <a:gd name="connsiteX4" fmla="*/ 0 w 9296400"/>
              <a:gd name="connsiteY4" fmla="*/ 6888163 h 68881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0 w 9296400"/>
              <a:gd name="connsiteY4" fmla="*/ 6888163 h 6926263"/>
              <a:gd name="connsiteX0" fmla="*/ 0 w 9296400"/>
              <a:gd name="connsiteY0" fmla="*/ 6888163 h 6953250"/>
              <a:gd name="connsiteX1" fmla="*/ 6977087 w 9296400"/>
              <a:gd name="connsiteY1" fmla="*/ 19050 h 6953250"/>
              <a:gd name="connsiteX2" fmla="*/ 9296400 w 9296400"/>
              <a:gd name="connsiteY2" fmla="*/ 0 h 6953250"/>
              <a:gd name="connsiteX3" fmla="*/ 2147863 w 9296400"/>
              <a:gd name="connsiteY3" fmla="*/ 6926263 h 6953250"/>
              <a:gd name="connsiteX4" fmla="*/ 2149540 w 9296400"/>
              <a:gd name="connsiteY4" fmla="*/ 6953250 h 6953250"/>
              <a:gd name="connsiteX5" fmla="*/ 0 w 9296400"/>
              <a:gd name="connsiteY5" fmla="*/ 6888163 h 6953250"/>
              <a:gd name="connsiteX0" fmla="*/ 0 w 9296400"/>
              <a:gd name="connsiteY0" fmla="*/ 6888163 h 7639050"/>
              <a:gd name="connsiteX1" fmla="*/ 6977087 w 9296400"/>
              <a:gd name="connsiteY1" fmla="*/ 19050 h 7639050"/>
              <a:gd name="connsiteX2" fmla="*/ 9296400 w 9296400"/>
              <a:gd name="connsiteY2" fmla="*/ 0 h 7639050"/>
              <a:gd name="connsiteX3" fmla="*/ 2147863 w 9296400"/>
              <a:gd name="connsiteY3" fmla="*/ 6926263 h 7639050"/>
              <a:gd name="connsiteX4" fmla="*/ 3368740 w 9296400"/>
              <a:gd name="connsiteY4" fmla="*/ 7639050 h 7639050"/>
              <a:gd name="connsiteX5" fmla="*/ 0 w 9296400"/>
              <a:gd name="connsiteY5" fmla="*/ 6888163 h 7639050"/>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0 w 9296400"/>
              <a:gd name="connsiteY5" fmla="*/ 6888163 h 69262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5235640 w 9296400"/>
              <a:gd name="connsiteY5" fmla="*/ 6896100 h 6926263"/>
              <a:gd name="connsiteX6" fmla="*/ 0 w 9296400"/>
              <a:gd name="connsiteY6" fmla="*/ 6888163 h 6926263"/>
              <a:gd name="connsiteX0" fmla="*/ 0 w 9296400"/>
              <a:gd name="connsiteY0" fmla="*/ 6888163 h 6896100"/>
              <a:gd name="connsiteX1" fmla="*/ 6977087 w 9296400"/>
              <a:gd name="connsiteY1" fmla="*/ 19050 h 6896100"/>
              <a:gd name="connsiteX2" fmla="*/ 9296400 w 9296400"/>
              <a:gd name="connsiteY2" fmla="*/ 0 h 6896100"/>
              <a:gd name="connsiteX3" fmla="*/ 2166913 w 9296400"/>
              <a:gd name="connsiteY3" fmla="*/ 6888163 h 6896100"/>
              <a:gd name="connsiteX4" fmla="*/ 5273740 w 9296400"/>
              <a:gd name="connsiteY4" fmla="*/ 6877050 h 6896100"/>
              <a:gd name="connsiteX5" fmla="*/ 5235640 w 9296400"/>
              <a:gd name="connsiteY5" fmla="*/ 6896100 h 6896100"/>
              <a:gd name="connsiteX6" fmla="*/ 0 w 9296400"/>
              <a:gd name="connsiteY6" fmla="*/ 6888163 h 6896100"/>
              <a:gd name="connsiteX0" fmla="*/ 5273740 w 9296400"/>
              <a:gd name="connsiteY0" fmla="*/ 6877050 h 6968490"/>
              <a:gd name="connsiteX1" fmla="*/ 5235640 w 9296400"/>
              <a:gd name="connsiteY1" fmla="*/ 6896100 h 6968490"/>
              <a:gd name="connsiteX2" fmla="*/ 0 w 9296400"/>
              <a:gd name="connsiteY2" fmla="*/ 6888163 h 6968490"/>
              <a:gd name="connsiteX3" fmla="*/ 6977087 w 9296400"/>
              <a:gd name="connsiteY3" fmla="*/ 19050 h 6968490"/>
              <a:gd name="connsiteX4" fmla="*/ 9296400 w 9296400"/>
              <a:gd name="connsiteY4" fmla="*/ 0 h 6968490"/>
              <a:gd name="connsiteX5" fmla="*/ 2166913 w 9296400"/>
              <a:gd name="connsiteY5" fmla="*/ 6888163 h 6968490"/>
              <a:gd name="connsiteX6" fmla="*/ 5365180 w 9296400"/>
              <a:gd name="connsiteY6" fmla="*/ 6968490 h 6968490"/>
              <a:gd name="connsiteX0" fmla="*/ 5273740 w 9296400"/>
              <a:gd name="connsiteY0" fmla="*/ 6877050 h 7825740"/>
              <a:gd name="connsiteX1" fmla="*/ 5235640 w 9296400"/>
              <a:gd name="connsiteY1" fmla="*/ 6896100 h 7825740"/>
              <a:gd name="connsiteX2" fmla="*/ 0 w 9296400"/>
              <a:gd name="connsiteY2" fmla="*/ 6888163 h 7825740"/>
              <a:gd name="connsiteX3" fmla="*/ 6977087 w 9296400"/>
              <a:gd name="connsiteY3" fmla="*/ 19050 h 7825740"/>
              <a:gd name="connsiteX4" fmla="*/ 9296400 w 9296400"/>
              <a:gd name="connsiteY4" fmla="*/ 0 h 7825740"/>
              <a:gd name="connsiteX5" fmla="*/ 2166913 w 9296400"/>
              <a:gd name="connsiteY5" fmla="*/ 6888163 h 7825740"/>
              <a:gd name="connsiteX6" fmla="*/ 5365180 w 9296400"/>
              <a:gd name="connsiteY6" fmla="*/ 7825740 h 7825740"/>
              <a:gd name="connsiteX0" fmla="*/ 5273740 w 9296400"/>
              <a:gd name="connsiteY0" fmla="*/ 6877050 h 6896100"/>
              <a:gd name="connsiteX1" fmla="*/ 5235640 w 9296400"/>
              <a:gd name="connsiteY1" fmla="*/ 6896100 h 6896100"/>
              <a:gd name="connsiteX2" fmla="*/ 0 w 9296400"/>
              <a:gd name="connsiteY2" fmla="*/ 6888163 h 6896100"/>
              <a:gd name="connsiteX3" fmla="*/ 6977087 w 9296400"/>
              <a:gd name="connsiteY3" fmla="*/ 19050 h 6896100"/>
              <a:gd name="connsiteX4" fmla="*/ 9296400 w 9296400"/>
              <a:gd name="connsiteY4" fmla="*/ 0 h 6896100"/>
              <a:gd name="connsiteX5" fmla="*/ 2166913 w 9296400"/>
              <a:gd name="connsiteY5" fmla="*/ 6888163 h 6896100"/>
              <a:gd name="connsiteX0" fmla="*/ 5273740 w 9296400"/>
              <a:gd name="connsiteY0" fmla="*/ 6877050 h 6888163"/>
              <a:gd name="connsiteX1" fmla="*/ 0 w 9296400"/>
              <a:gd name="connsiteY1" fmla="*/ 6888163 h 6888163"/>
              <a:gd name="connsiteX2" fmla="*/ 6977087 w 9296400"/>
              <a:gd name="connsiteY2" fmla="*/ 19050 h 6888163"/>
              <a:gd name="connsiteX3" fmla="*/ 9296400 w 9296400"/>
              <a:gd name="connsiteY3" fmla="*/ 0 h 6888163"/>
              <a:gd name="connsiteX4" fmla="*/ 2166913 w 9296400"/>
              <a:gd name="connsiteY4" fmla="*/ 6888163 h 6888163"/>
              <a:gd name="connsiteX0" fmla="*/ 5273740 w 9296400"/>
              <a:gd name="connsiteY0" fmla="*/ 6877050 h 6888163"/>
              <a:gd name="connsiteX1" fmla="*/ 5292790 w 9296400"/>
              <a:gd name="connsiteY1" fmla="*/ 6838951 h 6888163"/>
              <a:gd name="connsiteX2" fmla="*/ 0 w 9296400"/>
              <a:gd name="connsiteY2" fmla="*/ 6888163 h 6888163"/>
              <a:gd name="connsiteX3" fmla="*/ 6977087 w 9296400"/>
              <a:gd name="connsiteY3" fmla="*/ 19050 h 6888163"/>
              <a:gd name="connsiteX4" fmla="*/ 9296400 w 9296400"/>
              <a:gd name="connsiteY4" fmla="*/ 0 h 6888163"/>
              <a:gd name="connsiteX5" fmla="*/ 2166913 w 9296400"/>
              <a:gd name="connsiteY5"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0 w 9296400"/>
              <a:gd name="connsiteY3" fmla="*/ 6888163 h 6888163"/>
              <a:gd name="connsiteX4" fmla="*/ 6977087 w 9296400"/>
              <a:gd name="connsiteY4" fmla="*/ 19050 h 6888163"/>
              <a:gd name="connsiteX5" fmla="*/ 9296400 w 9296400"/>
              <a:gd name="connsiteY5" fmla="*/ 0 h 6888163"/>
              <a:gd name="connsiteX6" fmla="*/ 2166913 w 9296400"/>
              <a:gd name="connsiteY6"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5292790 w 9296400"/>
              <a:gd name="connsiteY3" fmla="*/ 678180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6340540 w 9296400"/>
              <a:gd name="connsiteY3" fmla="*/ 603885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96101"/>
              <a:gd name="connsiteX1" fmla="*/ 5292790 w 9296400"/>
              <a:gd name="connsiteY1" fmla="*/ 6838951 h 6896101"/>
              <a:gd name="connsiteX2" fmla="*/ 5311840 w 9296400"/>
              <a:gd name="connsiteY2" fmla="*/ 6858001 h 6896101"/>
              <a:gd name="connsiteX3" fmla="*/ 542614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0 w 9296400"/>
              <a:gd name="connsiteY5" fmla="*/ 6888163 h 6896101"/>
              <a:gd name="connsiteX6" fmla="*/ 6977087 w 9296400"/>
              <a:gd name="connsiteY6" fmla="*/ 19050 h 6896101"/>
              <a:gd name="connsiteX7" fmla="*/ 9296400 w 9296400"/>
              <a:gd name="connsiteY7" fmla="*/ 0 h 6896101"/>
              <a:gd name="connsiteX8" fmla="*/ 2166913 w 9296400"/>
              <a:gd name="connsiteY8"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5273740 w 9296400"/>
              <a:gd name="connsiteY10" fmla="*/ 6877050 h 6896101"/>
              <a:gd name="connsiteX0" fmla="*/ 5273740 w 9296400"/>
              <a:gd name="connsiteY0" fmla="*/ 6877050 h 6968490"/>
              <a:gd name="connsiteX1" fmla="*/ 5292790 w 9296400"/>
              <a:gd name="connsiteY1" fmla="*/ 6838951 h 6968490"/>
              <a:gd name="connsiteX2" fmla="*/ 5311840 w 9296400"/>
              <a:gd name="connsiteY2" fmla="*/ 6858001 h 6968490"/>
              <a:gd name="connsiteX3" fmla="*/ 5292790 w 9296400"/>
              <a:gd name="connsiteY3" fmla="*/ 6896101 h 6968490"/>
              <a:gd name="connsiteX4" fmla="*/ 3082990 w 9296400"/>
              <a:gd name="connsiteY4" fmla="*/ 6896101 h 6968490"/>
              <a:gd name="connsiteX5" fmla="*/ 3082990 w 9296400"/>
              <a:gd name="connsiteY5" fmla="*/ 6838951 h 6968490"/>
              <a:gd name="connsiteX6" fmla="*/ 0 w 9296400"/>
              <a:gd name="connsiteY6" fmla="*/ 6888163 h 6968490"/>
              <a:gd name="connsiteX7" fmla="*/ 6977087 w 9296400"/>
              <a:gd name="connsiteY7" fmla="*/ 19050 h 6968490"/>
              <a:gd name="connsiteX8" fmla="*/ 9296400 w 9296400"/>
              <a:gd name="connsiteY8" fmla="*/ 0 h 6968490"/>
              <a:gd name="connsiteX9" fmla="*/ 2166913 w 9296400"/>
              <a:gd name="connsiteY9" fmla="*/ 6888163 h 6968490"/>
              <a:gd name="connsiteX10" fmla="*/ 5365180 w 9296400"/>
              <a:gd name="connsiteY10" fmla="*/ 6968490 h 6968490"/>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9022780 w 9296400"/>
              <a:gd name="connsiteY10" fmla="*/ 18249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3082990 w 9296400"/>
              <a:gd name="connsiteY12" fmla="*/ 68389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4206940 w 9296400"/>
              <a:gd name="connsiteY12" fmla="*/ 605790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7978840 w 9296400"/>
              <a:gd name="connsiteY12" fmla="*/ 19621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5273740 w 9540940"/>
              <a:gd name="connsiteY14" fmla="*/ 6877050 h 6896101"/>
              <a:gd name="connsiteX0" fmla="*/ 6473890 w 9540940"/>
              <a:gd name="connsiteY0" fmla="*/ 56578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6473890 w 9540940"/>
              <a:gd name="connsiteY14" fmla="*/ 5657850 h 6896101"/>
              <a:gd name="connsiteX0" fmla="*/ 9217090 w 9540940"/>
              <a:gd name="connsiteY0" fmla="*/ 306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217090 w 9540940"/>
              <a:gd name="connsiteY14" fmla="*/ 3067050 h 6896101"/>
              <a:gd name="connsiteX0" fmla="*/ 9540940 w 9540940"/>
              <a:gd name="connsiteY0" fmla="*/ 27241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540940 w 9540940"/>
              <a:gd name="connsiteY14" fmla="*/ 2724150 h 6896101"/>
              <a:gd name="connsiteX0" fmla="*/ 3098230 w 9540940"/>
              <a:gd name="connsiteY0" fmla="*/ 6892290 h 6979603"/>
              <a:gd name="connsiteX1" fmla="*/ 3082990 w 9540940"/>
              <a:gd name="connsiteY1" fmla="*/ 6877051 h 6979603"/>
              <a:gd name="connsiteX2" fmla="*/ 9540940 w 9540940"/>
              <a:gd name="connsiteY2" fmla="*/ 514351 h 6979603"/>
              <a:gd name="connsiteX3" fmla="*/ 9540940 w 9540940"/>
              <a:gd name="connsiteY3" fmla="*/ 2724150 h 6979603"/>
              <a:gd name="connsiteX4" fmla="*/ 5292790 w 9540940"/>
              <a:gd name="connsiteY4" fmla="*/ 6838951 h 6979603"/>
              <a:gd name="connsiteX5" fmla="*/ 5311840 w 9540940"/>
              <a:gd name="connsiteY5" fmla="*/ 6858001 h 6979603"/>
              <a:gd name="connsiteX6" fmla="*/ 5292790 w 9540940"/>
              <a:gd name="connsiteY6" fmla="*/ 6896101 h 6979603"/>
              <a:gd name="connsiteX7" fmla="*/ 5330890 w 9540940"/>
              <a:gd name="connsiteY7" fmla="*/ 6858001 h 6979603"/>
              <a:gd name="connsiteX8" fmla="*/ 3082990 w 9540940"/>
              <a:gd name="connsiteY8" fmla="*/ 6896101 h 6979603"/>
              <a:gd name="connsiteX9" fmla="*/ 3082990 w 9540940"/>
              <a:gd name="connsiteY9" fmla="*/ 6838951 h 6979603"/>
              <a:gd name="connsiteX10" fmla="*/ 0 w 9540940"/>
              <a:gd name="connsiteY10" fmla="*/ 6888163 h 6979603"/>
              <a:gd name="connsiteX11" fmla="*/ 6977087 w 9540940"/>
              <a:gd name="connsiteY11" fmla="*/ 19050 h 6979603"/>
              <a:gd name="connsiteX12" fmla="*/ 9296400 w 9540940"/>
              <a:gd name="connsiteY12" fmla="*/ 0 h 6979603"/>
              <a:gd name="connsiteX13" fmla="*/ 2258353 w 9540940"/>
              <a:gd name="connsiteY13" fmla="*/ 6979603 h 697960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58353 w 9540940"/>
              <a:gd name="connsiteY13" fmla="*/ 6884353 h 6896101"/>
              <a:gd name="connsiteX0" fmla="*/ 3098230 w 9540940"/>
              <a:gd name="connsiteY0" fmla="*/ 6892290 h 6922453"/>
              <a:gd name="connsiteX1" fmla="*/ 3082990 w 9540940"/>
              <a:gd name="connsiteY1" fmla="*/ 6877051 h 6922453"/>
              <a:gd name="connsiteX2" fmla="*/ 9540940 w 9540940"/>
              <a:gd name="connsiteY2" fmla="*/ 514351 h 6922453"/>
              <a:gd name="connsiteX3" fmla="*/ 9540940 w 9540940"/>
              <a:gd name="connsiteY3" fmla="*/ 2724150 h 6922453"/>
              <a:gd name="connsiteX4" fmla="*/ 5292790 w 9540940"/>
              <a:gd name="connsiteY4" fmla="*/ 6838951 h 6922453"/>
              <a:gd name="connsiteX5" fmla="*/ 5311840 w 9540940"/>
              <a:gd name="connsiteY5" fmla="*/ 6858001 h 6922453"/>
              <a:gd name="connsiteX6" fmla="*/ 5292790 w 9540940"/>
              <a:gd name="connsiteY6" fmla="*/ 6896101 h 6922453"/>
              <a:gd name="connsiteX7" fmla="*/ 5330890 w 9540940"/>
              <a:gd name="connsiteY7" fmla="*/ 6858001 h 6922453"/>
              <a:gd name="connsiteX8" fmla="*/ 3082990 w 9540940"/>
              <a:gd name="connsiteY8" fmla="*/ 6896101 h 6922453"/>
              <a:gd name="connsiteX9" fmla="*/ 3082990 w 9540940"/>
              <a:gd name="connsiteY9" fmla="*/ 6838951 h 6922453"/>
              <a:gd name="connsiteX10" fmla="*/ 0 w 9540940"/>
              <a:gd name="connsiteY10" fmla="*/ 6888163 h 6922453"/>
              <a:gd name="connsiteX11" fmla="*/ 6977087 w 9540940"/>
              <a:gd name="connsiteY11" fmla="*/ 19050 h 6922453"/>
              <a:gd name="connsiteX12" fmla="*/ 9296400 w 9540940"/>
              <a:gd name="connsiteY12" fmla="*/ 0 h 6922453"/>
              <a:gd name="connsiteX13" fmla="*/ 2258353 w 9540940"/>
              <a:gd name="connsiteY13" fmla="*/ 6922453 h 692245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73465 w 9540940"/>
              <a:gd name="connsiteY9" fmla="*/ 68770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21365 w 9531415"/>
              <a:gd name="connsiteY7" fmla="*/ 6858001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82990 w 9531415"/>
              <a:gd name="connsiteY9" fmla="*/ 6886576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2540413 w 8983123"/>
              <a:gd name="connsiteY0" fmla="*/ 6892290 h 6896101"/>
              <a:gd name="connsiteX1" fmla="*/ 2525173 w 8983123"/>
              <a:gd name="connsiteY1" fmla="*/ 6877051 h 6896101"/>
              <a:gd name="connsiteX2" fmla="*/ 8983123 w 8983123"/>
              <a:gd name="connsiteY2" fmla="*/ 514351 h 6896101"/>
              <a:gd name="connsiteX3" fmla="*/ 8983123 w 8983123"/>
              <a:gd name="connsiteY3" fmla="*/ 2724150 h 6896101"/>
              <a:gd name="connsiteX4" fmla="*/ 4734973 w 8983123"/>
              <a:gd name="connsiteY4" fmla="*/ 6838951 h 6896101"/>
              <a:gd name="connsiteX5" fmla="*/ 4754023 w 8983123"/>
              <a:gd name="connsiteY5" fmla="*/ 6858001 h 6896101"/>
              <a:gd name="connsiteX6" fmla="*/ 4734973 w 8983123"/>
              <a:gd name="connsiteY6" fmla="*/ 6896101 h 6896101"/>
              <a:gd name="connsiteX7" fmla="*/ 4811173 w 8983123"/>
              <a:gd name="connsiteY7" fmla="*/ 6867526 h 6896101"/>
              <a:gd name="connsiteX8" fmla="*/ 2525173 w 8983123"/>
              <a:gd name="connsiteY8" fmla="*/ 6896101 h 6896101"/>
              <a:gd name="connsiteX9" fmla="*/ 2534698 w 8983123"/>
              <a:gd name="connsiteY9" fmla="*/ 6886576 h 6896101"/>
              <a:gd name="connsiteX10" fmla="*/ 0 w 8983123"/>
              <a:gd name="connsiteY10" fmla="*/ 6878638 h 6896101"/>
              <a:gd name="connsiteX11" fmla="*/ 6419270 w 8983123"/>
              <a:gd name="connsiteY11" fmla="*/ 19050 h 6896101"/>
              <a:gd name="connsiteX12" fmla="*/ 8738583 w 8983123"/>
              <a:gd name="connsiteY12" fmla="*/ 0 h 6896101"/>
              <a:gd name="connsiteX13" fmla="*/ 1729111 w 8983123"/>
              <a:gd name="connsiteY13" fmla="*/ 6884353 h 6896101"/>
              <a:gd name="connsiteX0" fmla="*/ 2540413 w 8983123"/>
              <a:gd name="connsiteY0" fmla="*/ 6898711 h 6902522"/>
              <a:gd name="connsiteX1" fmla="*/ 2525173 w 8983123"/>
              <a:gd name="connsiteY1" fmla="*/ 6883472 h 6902522"/>
              <a:gd name="connsiteX2" fmla="*/ 8983123 w 8983123"/>
              <a:gd name="connsiteY2" fmla="*/ 520772 h 6902522"/>
              <a:gd name="connsiteX3" fmla="*/ 8983123 w 8983123"/>
              <a:gd name="connsiteY3" fmla="*/ 2730571 h 6902522"/>
              <a:gd name="connsiteX4" fmla="*/ 4734973 w 8983123"/>
              <a:gd name="connsiteY4" fmla="*/ 6845372 h 6902522"/>
              <a:gd name="connsiteX5" fmla="*/ 4754023 w 8983123"/>
              <a:gd name="connsiteY5" fmla="*/ 6864422 h 6902522"/>
              <a:gd name="connsiteX6" fmla="*/ 4734973 w 8983123"/>
              <a:gd name="connsiteY6" fmla="*/ 6902522 h 6902522"/>
              <a:gd name="connsiteX7" fmla="*/ 4811173 w 8983123"/>
              <a:gd name="connsiteY7" fmla="*/ 6873947 h 6902522"/>
              <a:gd name="connsiteX8" fmla="*/ 2525173 w 8983123"/>
              <a:gd name="connsiteY8" fmla="*/ 6902522 h 6902522"/>
              <a:gd name="connsiteX9" fmla="*/ 2534698 w 8983123"/>
              <a:gd name="connsiteY9" fmla="*/ 6892997 h 6902522"/>
              <a:gd name="connsiteX10" fmla="*/ 0 w 8983123"/>
              <a:gd name="connsiteY10" fmla="*/ 6885059 h 6902522"/>
              <a:gd name="connsiteX11" fmla="*/ 7031317 w 8983123"/>
              <a:gd name="connsiteY11" fmla="*/ 0 h 6902522"/>
              <a:gd name="connsiteX12" fmla="*/ 8738583 w 8983123"/>
              <a:gd name="connsiteY12" fmla="*/ 6421 h 6902522"/>
              <a:gd name="connsiteX13" fmla="*/ 1729111 w 8983123"/>
              <a:gd name="connsiteY13" fmla="*/ 6890774 h 6902522"/>
              <a:gd name="connsiteX0" fmla="*/ 2540413 w 8995874"/>
              <a:gd name="connsiteY0" fmla="*/ 6898711 h 6902522"/>
              <a:gd name="connsiteX1" fmla="*/ 2525173 w 8995874"/>
              <a:gd name="connsiteY1" fmla="*/ 6883472 h 6902522"/>
              <a:gd name="connsiteX2" fmla="*/ 8995874 w 8995874"/>
              <a:gd name="connsiteY2" fmla="*/ 457096 h 6902522"/>
              <a:gd name="connsiteX3" fmla="*/ 8983123 w 8995874"/>
              <a:gd name="connsiteY3" fmla="*/ 2730571 h 6902522"/>
              <a:gd name="connsiteX4" fmla="*/ 4734973 w 8995874"/>
              <a:gd name="connsiteY4" fmla="*/ 6845372 h 6902522"/>
              <a:gd name="connsiteX5" fmla="*/ 4754023 w 8995874"/>
              <a:gd name="connsiteY5" fmla="*/ 6864422 h 6902522"/>
              <a:gd name="connsiteX6" fmla="*/ 4734973 w 8995874"/>
              <a:gd name="connsiteY6" fmla="*/ 6902522 h 6902522"/>
              <a:gd name="connsiteX7" fmla="*/ 4811173 w 8995874"/>
              <a:gd name="connsiteY7" fmla="*/ 6873947 h 6902522"/>
              <a:gd name="connsiteX8" fmla="*/ 2525173 w 8995874"/>
              <a:gd name="connsiteY8" fmla="*/ 6902522 h 6902522"/>
              <a:gd name="connsiteX9" fmla="*/ 2534698 w 8995874"/>
              <a:gd name="connsiteY9" fmla="*/ 6892997 h 6902522"/>
              <a:gd name="connsiteX10" fmla="*/ 0 w 8995874"/>
              <a:gd name="connsiteY10" fmla="*/ 6885059 h 6902522"/>
              <a:gd name="connsiteX11" fmla="*/ 7031317 w 8995874"/>
              <a:gd name="connsiteY11" fmla="*/ 0 h 6902522"/>
              <a:gd name="connsiteX12" fmla="*/ 8738583 w 8995874"/>
              <a:gd name="connsiteY12" fmla="*/ 6421 h 6902522"/>
              <a:gd name="connsiteX13" fmla="*/ 1729111 w 8995874"/>
              <a:gd name="connsiteY13"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2534698 w 8984349"/>
              <a:gd name="connsiteY9" fmla="*/ 6892997 h 6902522"/>
              <a:gd name="connsiteX10" fmla="*/ 0 w 8984349"/>
              <a:gd name="connsiteY10" fmla="*/ 6885059 h 6902522"/>
              <a:gd name="connsiteX11" fmla="*/ 7031317 w 8984349"/>
              <a:gd name="connsiteY11" fmla="*/ 0 h 6902522"/>
              <a:gd name="connsiteX12" fmla="*/ 8738583 w 8984349"/>
              <a:gd name="connsiteY12" fmla="*/ 6421 h 6902522"/>
              <a:gd name="connsiteX13" fmla="*/ 1729111 w 8984349"/>
              <a:gd name="connsiteY13" fmla="*/ 6890774 h 6902522"/>
              <a:gd name="connsiteX0" fmla="*/ 2540413 w 8984349"/>
              <a:gd name="connsiteY0" fmla="*/ 6898711 h 6918468"/>
              <a:gd name="connsiteX1" fmla="*/ 2525173 w 8984349"/>
              <a:gd name="connsiteY1" fmla="*/ 6883472 h 6918468"/>
              <a:gd name="connsiteX2" fmla="*/ 8983123 w 8984349"/>
              <a:gd name="connsiteY2" fmla="*/ 444361 h 6918468"/>
              <a:gd name="connsiteX3" fmla="*/ 8983123 w 8984349"/>
              <a:gd name="connsiteY3" fmla="*/ 2730571 h 6918468"/>
              <a:gd name="connsiteX4" fmla="*/ 4734973 w 8984349"/>
              <a:gd name="connsiteY4" fmla="*/ 6845372 h 6918468"/>
              <a:gd name="connsiteX5" fmla="*/ 4754023 w 8984349"/>
              <a:gd name="connsiteY5" fmla="*/ 6864422 h 6918468"/>
              <a:gd name="connsiteX6" fmla="*/ 4734973 w 8984349"/>
              <a:gd name="connsiteY6" fmla="*/ 6902522 h 6918468"/>
              <a:gd name="connsiteX7" fmla="*/ 4811173 w 8984349"/>
              <a:gd name="connsiteY7" fmla="*/ 6873947 h 6918468"/>
              <a:gd name="connsiteX8" fmla="*/ 2525173 w 8984349"/>
              <a:gd name="connsiteY8" fmla="*/ 6902522 h 6918468"/>
              <a:gd name="connsiteX9" fmla="*/ 2445441 w 8984349"/>
              <a:gd name="connsiteY9" fmla="*/ 6918468 h 6918468"/>
              <a:gd name="connsiteX10" fmla="*/ 0 w 8984349"/>
              <a:gd name="connsiteY10" fmla="*/ 6885059 h 6918468"/>
              <a:gd name="connsiteX11" fmla="*/ 7031317 w 8984349"/>
              <a:gd name="connsiteY11" fmla="*/ 0 h 6918468"/>
              <a:gd name="connsiteX12" fmla="*/ 8738583 w 8984349"/>
              <a:gd name="connsiteY12" fmla="*/ 6421 h 6918468"/>
              <a:gd name="connsiteX13" fmla="*/ 1729111 w 8984349"/>
              <a:gd name="connsiteY13" fmla="*/ 6890774 h 6918468"/>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0 w 8984349"/>
              <a:gd name="connsiteY9" fmla="*/ 6885059 h 6902522"/>
              <a:gd name="connsiteX10" fmla="*/ 7031317 w 8984349"/>
              <a:gd name="connsiteY10" fmla="*/ 0 h 6902522"/>
              <a:gd name="connsiteX11" fmla="*/ 8738583 w 8984349"/>
              <a:gd name="connsiteY11" fmla="*/ 6421 h 6902522"/>
              <a:gd name="connsiteX12" fmla="*/ 1729111 w 8984349"/>
              <a:gd name="connsiteY12"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0 w 8984349"/>
              <a:gd name="connsiteY8" fmla="*/ 6885059 h 6902522"/>
              <a:gd name="connsiteX9" fmla="*/ 7031317 w 8984349"/>
              <a:gd name="connsiteY9" fmla="*/ 0 h 6902522"/>
              <a:gd name="connsiteX10" fmla="*/ 8738583 w 8984349"/>
              <a:gd name="connsiteY10" fmla="*/ 6421 h 6902522"/>
              <a:gd name="connsiteX11" fmla="*/ 1729111 w 8984349"/>
              <a:gd name="connsiteY11" fmla="*/ 6890774 h 6902522"/>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54023 w 8984349"/>
              <a:gd name="connsiteY5" fmla="*/ 6864422 h 6909379"/>
              <a:gd name="connsiteX6" fmla="*/ 4734973 w 8984349"/>
              <a:gd name="connsiteY6" fmla="*/ 6902522 h 6909379"/>
              <a:gd name="connsiteX7" fmla="*/ 4811173 w 8984349"/>
              <a:gd name="connsiteY7" fmla="*/ 6873947 h 6909379"/>
              <a:gd name="connsiteX8" fmla="*/ 0 w 8984349"/>
              <a:gd name="connsiteY8" fmla="*/ 6885059 h 6909379"/>
              <a:gd name="connsiteX9" fmla="*/ 7031317 w 8984349"/>
              <a:gd name="connsiteY9" fmla="*/ 0 h 6909379"/>
              <a:gd name="connsiteX10" fmla="*/ 8738583 w 8984349"/>
              <a:gd name="connsiteY10" fmla="*/ 6421 h 6909379"/>
              <a:gd name="connsiteX11" fmla="*/ 1729111 w 8984349"/>
              <a:gd name="connsiteY11"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34973 w 8984349"/>
              <a:gd name="connsiteY5" fmla="*/ 6902522 h 6909379"/>
              <a:gd name="connsiteX6" fmla="*/ 4811173 w 8984349"/>
              <a:gd name="connsiteY6" fmla="*/ 6873947 h 6909379"/>
              <a:gd name="connsiteX7" fmla="*/ 0 w 8984349"/>
              <a:gd name="connsiteY7" fmla="*/ 6885059 h 6909379"/>
              <a:gd name="connsiteX8" fmla="*/ 7031317 w 8984349"/>
              <a:gd name="connsiteY8" fmla="*/ 0 h 6909379"/>
              <a:gd name="connsiteX9" fmla="*/ 8738583 w 8984349"/>
              <a:gd name="connsiteY9" fmla="*/ 6421 h 6909379"/>
              <a:gd name="connsiteX10" fmla="*/ 1729111 w 8984349"/>
              <a:gd name="connsiteY10"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811173 w 8984349"/>
              <a:gd name="connsiteY5" fmla="*/ 6873947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83826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30272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130272 w 8984349"/>
              <a:gd name="connsiteY4" fmla="*/ 6881588 h 6909379"/>
              <a:gd name="connsiteX5" fmla="*/ 0 w 8984349"/>
              <a:gd name="connsiteY5" fmla="*/ 6885059 h 6909379"/>
              <a:gd name="connsiteX6" fmla="*/ 7031317 w 8984349"/>
              <a:gd name="connsiteY6" fmla="*/ 0 h 6909379"/>
              <a:gd name="connsiteX7" fmla="*/ 8738583 w 8984349"/>
              <a:gd name="connsiteY7" fmla="*/ 6421 h 6909379"/>
              <a:gd name="connsiteX8" fmla="*/ 1729111 w 8984349"/>
              <a:gd name="connsiteY8" fmla="*/ 6890774 h 6909379"/>
              <a:gd name="connsiteX0" fmla="*/ 2540413 w 8991493"/>
              <a:gd name="connsiteY0" fmla="*/ 6898711 h 6909379"/>
              <a:gd name="connsiteX1" fmla="*/ 2372161 w 8991493"/>
              <a:gd name="connsiteY1" fmla="*/ 6908943 h 6909379"/>
              <a:gd name="connsiteX2" fmla="*/ 8983123 w 8991493"/>
              <a:gd name="connsiteY2" fmla="*/ 444361 h 6909379"/>
              <a:gd name="connsiteX3" fmla="*/ 8990774 w 8991493"/>
              <a:gd name="connsiteY3" fmla="*/ 2088718 h 6909379"/>
              <a:gd name="connsiteX4" fmla="*/ 4130272 w 8991493"/>
              <a:gd name="connsiteY4" fmla="*/ 6881588 h 6909379"/>
              <a:gd name="connsiteX5" fmla="*/ 0 w 8991493"/>
              <a:gd name="connsiteY5" fmla="*/ 6885059 h 6909379"/>
              <a:gd name="connsiteX6" fmla="*/ 7031317 w 8991493"/>
              <a:gd name="connsiteY6" fmla="*/ 0 h 6909379"/>
              <a:gd name="connsiteX7" fmla="*/ 8738583 w 8991493"/>
              <a:gd name="connsiteY7" fmla="*/ 6421 h 6909379"/>
              <a:gd name="connsiteX8" fmla="*/ 1729111 w 8991493"/>
              <a:gd name="connsiteY8" fmla="*/ 6890774 h 690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493" h="6909379">
                <a:moveTo>
                  <a:pt x="2540413" y="6898711"/>
                </a:moveTo>
                <a:cubicBezTo>
                  <a:pt x="2693092" y="6896859"/>
                  <a:pt x="2375336" y="6912118"/>
                  <a:pt x="2372161" y="6908943"/>
                </a:cubicBezTo>
                <a:cubicBezTo>
                  <a:pt x="2369621" y="6900053"/>
                  <a:pt x="8983123" y="452298"/>
                  <a:pt x="8983123" y="444361"/>
                </a:cubicBezTo>
                <a:cubicBezTo>
                  <a:pt x="8978873" y="1202186"/>
                  <a:pt x="8995024" y="1330893"/>
                  <a:pt x="8990774" y="2088718"/>
                </a:cubicBezTo>
                <a:lnTo>
                  <a:pt x="4130272" y="6881588"/>
                </a:lnTo>
                <a:lnTo>
                  <a:pt x="0" y="6885059"/>
                </a:lnTo>
                <a:lnTo>
                  <a:pt x="7031317" y="0"/>
                </a:lnTo>
                <a:lnTo>
                  <a:pt x="8738583" y="6421"/>
                </a:lnTo>
                <a:cubicBezTo>
                  <a:pt x="6362087" y="2302475"/>
                  <a:pt x="1729111" y="6890774"/>
                  <a:pt x="1729111" y="6890774"/>
                </a:cubicBezTo>
              </a:path>
            </a:pathLst>
          </a:custGeom>
          <a:solidFill>
            <a:schemeClr val="bg1">
              <a:lumMod val="85000"/>
              <a:alpha val="72000"/>
            </a:schemeClr>
          </a:solidFill>
        </p:spPr>
        <p:txBody>
          <a:bodyPr anchor="ctr"/>
          <a:lstStyle>
            <a:lvl1pPr algn="ctr">
              <a:defRPr/>
            </a:lvl1pPr>
          </a:lstStyle>
          <a:p>
            <a:r>
              <a:rPr lang="en-US"/>
              <a:t>Click icon to </a:t>
            </a:r>
            <a:br>
              <a:rPr lang="en-US"/>
            </a:br>
            <a:r>
              <a:rPr lang="en-US"/>
              <a:t>add picture</a:t>
            </a:r>
            <a:endParaRPr lang="en-GB"/>
          </a:p>
        </p:txBody>
      </p:sp>
      <p:pic>
        <p:nvPicPr>
          <p:cNvPr id="11" name="Picture 10" descr="Ipsos Mori logo">
            <a:extLst>
              <a:ext uri="{FF2B5EF4-FFF2-40B4-BE49-F238E27FC236}">
                <a16:creationId xmlns:a16="http://schemas.microsoft.com/office/drawing/2014/main" id="{D61512A5-E502-4ACE-8BC3-8D70C8FE92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19488" y="6060285"/>
            <a:ext cx="2157488" cy="534771"/>
          </a:xfrm>
          <a:prstGeom prst="rect">
            <a:avLst/>
          </a:prstGeom>
        </p:spPr>
      </p:pic>
    </p:spTree>
    <p:extLst>
      <p:ext uri="{BB962C8B-B14F-4D97-AF65-F5344CB8AC3E}">
        <p14:creationId xmlns:p14="http://schemas.microsoft.com/office/powerpoint/2010/main" val="138602236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lour_4_images_4_summaries">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1800869"/>
            <a:ext cx="2563200" cy="2060179"/>
          </a:xfrm>
          <a:pattFill prst="wdUpDiag">
            <a:fgClr>
              <a:schemeClr val="bg1">
                <a:lumMod val="95000"/>
              </a:schemeClr>
            </a:fgClr>
            <a:bgClr>
              <a:schemeClr val="bg1"/>
            </a:bgClr>
          </a:pattFill>
        </p:spPr>
        <p:txBody>
          <a:bodyPr/>
          <a:lstStyle/>
          <a:p>
            <a:r>
              <a:rPr lang="en-GB"/>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3352152" y="1800869"/>
            <a:ext cx="2563200" cy="2060179"/>
          </a:xfrm>
          <a:pattFill prst="wdUpDiag">
            <a:fgClr>
              <a:schemeClr val="bg1">
                <a:lumMod val="95000"/>
              </a:schemeClr>
            </a:fgClr>
            <a:bgClr>
              <a:schemeClr val="bg1"/>
            </a:bgClr>
          </a:pattFill>
        </p:spPr>
        <p:txBody>
          <a:bodyPr/>
          <a:lstStyle/>
          <a:p>
            <a:r>
              <a:rPr lang="en-GB"/>
              <a:t> </a:t>
            </a:r>
          </a:p>
        </p:txBody>
      </p:sp>
      <p:sp>
        <p:nvSpPr>
          <p:cNvPr id="6" name="Espace réservé pour une image  3">
            <a:extLst>
              <a:ext uri="{FF2B5EF4-FFF2-40B4-BE49-F238E27FC236}">
                <a16:creationId xmlns:a16="http://schemas.microsoft.com/office/drawing/2014/main" id="{ED83535D-FA30-4D1D-8248-F6840DA1BBDA}"/>
              </a:ext>
            </a:extLst>
          </p:cNvPr>
          <p:cNvSpPr>
            <a:spLocks noGrp="1"/>
          </p:cNvSpPr>
          <p:nvPr>
            <p:ph type="pic" sz="quarter" idx="24" hasCustomPrompt="1"/>
          </p:nvPr>
        </p:nvSpPr>
        <p:spPr>
          <a:xfrm>
            <a:off x="6261392" y="1800869"/>
            <a:ext cx="2563200" cy="2060179"/>
          </a:xfrm>
          <a:pattFill prst="wdUpDiag">
            <a:fgClr>
              <a:schemeClr val="bg1">
                <a:lumMod val="95000"/>
              </a:schemeClr>
            </a:fgClr>
            <a:bgClr>
              <a:schemeClr val="bg1"/>
            </a:bgClr>
          </a:pattFill>
        </p:spPr>
        <p:txBody>
          <a:bodyPr/>
          <a:lstStyle/>
          <a:p>
            <a:r>
              <a:rPr lang="en-GB"/>
              <a:t> </a:t>
            </a:r>
          </a:p>
        </p:txBody>
      </p:sp>
      <p:sp>
        <p:nvSpPr>
          <p:cNvPr id="7" name="Espace réservé pour une image  3">
            <a:extLst>
              <a:ext uri="{FF2B5EF4-FFF2-40B4-BE49-F238E27FC236}">
                <a16:creationId xmlns:a16="http://schemas.microsoft.com/office/drawing/2014/main" id="{A0687580-F1BA-4A89-BCCE-FFCF1FA2B8FB}"/>
              </a:ext>
            </a:extLst>
          </p:cNvPr>
          <p:cNvSpPr>
            <a:spLocks noGrp="1"/>
          </p:cNvSpPr>
          <p:nvPr>
            <p:ph type="pic" sz="quarter" idx="25" hasCustomPrompt="1"/>
          </p:nvPr>
        </p:nvSpPr>
        <p:spPr>
          <a:xfrm>
            <a:off x="9170632" y="1800869"/>
            <a:ext cx="2563200" cy="2060179"/>
          </a:xfrm>
          <a:pattFill prst="wdUpDiag">
            <a:fgClr>
              <a:schemeClr val="bg1">
                <a:lumMod val="95000"/>
              </a:schemeClr>
            </a:fgClr>
            <a:bgClr>
              <a:schemeClr val="bg1"/>
            </a:bgClr>
          </a:pattFill>
        </p:spPr>
        <p:txBody>
          <a:bodyPr/>
          <a:lstStyle/>
          <a:p>
            <a:r>
              <a:rPr lang="en-GB"/>
              <a:t> </a:t>
            </a:r>
          </a:p>
        </p:txBody>
      </p:sp>
      <p:sp>
        <p:nvSpPr>
          <p:cNvPr id="8" name="Content Placeholder 2">
            <a:extLst>
              <a:ext uri="{FF2B5EF4-FFF2-40B4-BE49-F238E27FC236}">
                <a16:creationId xmlns:a16="http://schemas.microsoft.com/office/drawing/2014/main" id="{1F8BA170-026C-4B90-B5B2-B245369E3B17}"/>
              </a:ext>
            </a:extLst>
          </p:cNvPr>
          <p:cNvSpPr>
            <a:spLocks noGrp="1"/>
          </p:cNvSpPr>
          <p:nvPr>
            <p:ph idx="1" hasCustomPrompt="1"/>
          </p:nvPr>
        </p:nvSpPr>
        <p:spPr>
          <a:xfrm>
            <a:off x="450000" y="4149080"/>
            <a:ext cx="2562696" cy="1511945"/>
          </a:xfrm>
        </p:spPr>
        <p:txBody>
          <a:bodyPr>
            <a:noAutofit/>
          </a:bodyPr>
          <a:lstStyle>
            <a:lvl1pPr>
              <a:spcBef>
                <a:spcPts val="400"/>
              </a:spcBef>
              <a:defRPr sz="14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
        <p:nvSpPr>
          <p:cNvPr id="9" name="Content Placeholder 2">
            <a:extLst>
              <a:ext uri="{FF2B5EF4-FFF2-40B4-BE49-F238E27FC236}">
                <a16:creationId xmlns:a16="http://schemas.microsoft.com/office/drawing/2014/main" id="{3E6D404C-1B2B-4D62-A705-92420C5E0B10}"/>
              </a:ext>
            </a:extLst>
          </p:cNvPr>
          <p:cNvSpPr>
            <a:spLocks noGrp="1"/>
          </p:cNvSpPr>
          <p:nvPr>
            <p:ph idx="20" hasCustomPrompt="1"/>
          </p:nvPr>
        </p:nvSpPr>
        <p:spPr>
          <a:xfrm>
            <a:off x="3353284" y="4149080"/>
            <a:ext cx="2562696" cy="1511945"/>
          </a:xfrm>
        </p:spPr>
        <p:txBody>
          <a:bodyPr>
            <a:noAutofit/>
          </a:bodyPr>
          <a:lstStyle>
            <a:lvl1pPr>
              <a:spcBef>
                <a:spcPts val="400"/>
              </a:spcBef>
              <a:defRPr sz="14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
        <p:nvSpPr>
          <p:cNvPr id="10" name="Content Placeholder 2">
            <a:extLst>
              <a:ext uri="{FF2B5EF4-FFF2-40B4-BE49-F238E27FC236}">
                <a16:creationId xmlns:a16="http://schemas.microsoft.com/office/drawing/2014/main" id="{923258DA-B24D-4726-BEDE-A9FF5A9B32FF}"/>
              </a:ext>
            </a:extLst>
          </p:cNvPr>
          <p:cNvSpPr>
            <a:spLocks noGrp="1"/>
          </p:cNvSpPr>
          <p:nvPr>
            <p:ph idx="26" hasCustomPrompt="1"/>
          </p:nvPr>
        </p:nvSpPr>
        <p:spPr>
          <a:xfrm>
            <a:off x="6276263" y="4149080"/>
            <a:ext cx="2562696" cy="1511945"/>
          </a:xfrm>
        </p:spPr>
        <p:txBody>
          <a:bodyPr>
            <a:noAutofit/>
          </a:bodyPr>
          <a:lstStyle>
            <a:lvl1pPr>
              <a:spcBef>
                <a:spcPts val="400"/>
              </a:spcBef>
              <a:defRPr sz="14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
        <p:nvSpPr>
          <p:cNvPr id="11" name="Content Placeholder 2">
            <a:extLst>
              <a:ext uri="{FF2B5EF4-FFF2-40B4-BE49-F238E27FC236}">
                <a16:creationId xmlns:a16="http://schemas.microsoft.com/office/drawing/2014/main" id="{7729A41C-F3D0-4276-AF16-6EBB4FA68499}"/>
              </a:ext>
            </a:extLst>
          </p:cNvPr>
          <p:cNvSpPr>
            <a:spLocks noGrp="1"/>
          </p:cNvSpPr>
          <p:nvPr>
            <p:ph idx="22" hasCustomPrompt="1"/>
          </p:nvPr>
        </p:nvSpPr>
        <p:spPr>
          <a:xfrm>
            <a:off x="9174577" y="4149080"/>
            <a:ext cx="2562696" cy="1511945"/>
          </a:xfrm>
        </p:spPr>
        <p:txBody>
          <a:bodyPr>
            <a:noAutofit/>
          </a:bodyPr>
          <a:lstStyle>
            <a:lvl1pPr>
              <a:spcBef>
                <a:spcPts val="400"/>
              </a:spcBef>
              <a:defRPr sz="1400">
                <a:solidFill>
                  <a:schemeClr val="tx1"/>
                </a:solidFill>
              </a:defRPr>
            </a:lvl1pPr>
            <a:lvl2pPr>
              <a:spcBef>
                <a:spcPts val="400"/>
              </a:spcBef>
              <a:defRPr sz="1200">
                <a:solidFill>
                  <a:schemeClr val="tx1"/>
                </a:solidFill>
              </a:defRPr>
            </a:lvl2pPr>
            <a:lvl3pPr>
              <a:spcBef>
                <a:spcPts val="400"/>
              </a:spcBef>
              <a:defRPr sz="1200">
                <a:solidFill>
                  <a:schemeClr val="tx1"/>
                </a:solidFill>
              </a:defRPr>
            </a:lvl3pPr>
            <a:lvl4pPr>
              <a:defRPr>
                <a:solidFill>
                  <a:schemeClr val="bg2"/>
                </a:solidFill>
              </a:defRPr>
            </a:lvl4pPr>
            <a:lvl5pPr>
              <a:defRPr>
                <a:solidFill>
                  <a:schemeClr val="bg2"/>
                </a:solidFill>
              </a:defRPr>
            </a:lvl5pPr>
          </a:lstStyle>
          <a:p>
            <a:pPr lvl="0"/>
            <a:r>
              <a:rPr lang="en-GB"/>
              <a:t>Caption here</a:t>
            </a:r>
          </a:p>
        </p:txBody>
      </p:sp>
      <p:sp>
        <p:nvSpPr>
          <p:cNvPr id="14" name="Text Placeholder 5">
            <a:extLst>
              <a:ext uri="{FF2B5EF4-FFF2-40B4-BE49-F238E27FC236}">
                <a16:creationId xmlns:a16="http://schemas.microsoft.com/office/drawing/2014/main" id="{F7D968EA-305C-4683-946E-07A3C4DF490B}"/>
              </a:ext>
            </a:extLst>
          </p:cNvPr>
          <p:cNvSpPr>
            <a:spLocks noGrp="1"/>
          </p:cNvSpPr>
          <p:nvPr>
            <p:ph type="body" sz="quarter" idx="15" hasCustomPrompt="1"/>
          </p:nvPr>
        </p:nvSpPr>
        <p:spPr>
          <a:xfrm>
            <a:off x="450000" y="1241781"/>
            <a:ext cx="9341700" cy="312330"/>
          </a:xfrm>
          <a:noFill/>
        </p:spPr>
        <p:txBody>
          <a:bodyPr vert="horz" wrap="squar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2" name="Title 1">
            <a:extLst>
              <a:ext uri="{FF2B5EF4-FFF2-40B4-BE49-F238E27FC236}">
                <a16:creationId xmlns:a16="http://schemas.microsoft.com/office/drawing/2014/main" id="{A87C81DC-5176-4847-8B6F-B68FF50589B8}"/>
              </a:ext>
            </a:extLst>
          </p:cNvPr>
          <p:cNvSpPr>
            <a:spLocks noGrp="1"/>
          </p:cNvSpPr>
          <p:nvPr>
            <p:ph type="title"/>
          </p:nvPr>
        </p:nvSpPr>
        <p:spPr/>
        <p:txBody>
          <a:bodyPr/>
          <a:lstStyle/>
          <a:p>
            <a:r>
              <a:rPr lang="en-US"/>
              <a:t>Click to edit Master title style</a:t>
            </a:r>
            <a:endParaRPr lang="en-GB"/>
          </a:p>
        </p:txBody>
      </p:sp>
      <p:sp>
        <p:nvSpPr>
          <p:cNvPr id="16" name="Slide Number Placeholder 15">
            <a:extLst>
              <a:ext uri="{FF2B5EF4-FFF2-40B4-BE49-F238E27FC236}">
                <a16:creationId xmlns:a16="http://schemas.microsoft.com/office/drawing/2014/main" id="{C7FCA8BC-E18E-4916-9049-F9A3E9A34CD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01051031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batim_layout">
    <p:bg>
      <p:bgPr>
        <a:solidFill>
          <a:schemeClr val="bg1"/>
        </a:solid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67886" y="1788206"/>
            <a:ext cx="9381202" cy="2636591"/>
          </a:xfrm>
        </p:spPr>
        <p:txBody>
          <a:bodyPr anchor="t">
            <a:normAutofit/>
          </a:bodyPr>
          <a:lstStyle>
            <a:lvl1pPr marL="0" indent="0">
              <a:buNone/>
              <a:defRPr sz="2800">
                <a:solidFill>
                  <a:schemeClr val="tx1"/>
                </a:solidFill>
              </a:defRPr>
            </a:lvl1pPr>
          </a:lstStyle>
          <a:p>
            <a:pPr lvl="0"/>
            <a:r>
              <a:rPr lang="en-GB"/>
              <a:t>Insert your quote here</a:t>
            </a:r>
          </a:p>
        </p:txBody>
      </p:sp>
      <p:sp>
        <p:nvSpPr>
          <p:cNvPr id="6" name="Title 5">
            <a:extLst>
              <a:ext uri="{FF2B5EF4-FFF2-40B4-BE49-F238E27FC236}">
                <a16:creationId xmlns:a16="http://schemas.microsoft.com/office/drawing/2014/main" id="{410AED9F-7F2B-47A3-BE62-A5CB841D36DA}"/>
              </a:ext>
            </a:extLst>
          </p:cNvPr>
          <p:cNvSpPr>
            <a:spLocks noGrp="1"/>
          </p:cNvSpPr>
          <p:nvPr>
            <p:ph type="title"/>
          </p:nvPr>
        </p:nvSpPr>
        <p:spPr/>
        <p:txBody>
          <a:bodyPr/>
          <a:lstStyle/>
          <a:p>
            <a:r>
              <a:rPr lang="en-US"/>
              <a:t>Click to edit Master title style</a:t>
            </a:r>
            <a:endParaRPr lang="en-GB"/>
          </a:p>
        </p:txBody>
      </p:sp>
      <p:sp>
        <p:nvSpPr>
          <p:cNvPr id="9" name="Slide Number Placeholder 15">
            <a:extLst>
              <a:ext uri="{FF2B5EF4-FFF2-40B4-BE49-F238E27FC236}">
                <a16:creationId xmlns:a16="http://schemas.microsoft.com/office/drawing/2014/main" id="{C555F450-2DB2-4B44-AC62-1CA75B2685C5}"/>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03674211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AE576D4F-2D55-4CDA-9033-543BCC39CA53}"/>
              </a:ext>
            </a:extLst>
          </p:cNvPr>
          <p:cNvSpPr>
            <a:spLocks noGrp="1"/>
          </p:cNvSpPr>
          <p:nvPr>
            <p:ph type="media" sz="quarter" idx="11"/>
          </p:nvPr>
        </p:nvSpPr>
        <p:spPr>
          <a:xfrm>
            <a:off x="0" y="0"/>
            <a:ext cx="12192000" cy="6858000"/>
          </a:xfrm>
          <a:pattFill prst="wdUpDiag">
            <a:fgClr>
              <a:schemeClr val="bg1">
                <a:lumMod val="85000"/>
              </a:schemeClr>
            </a:fgClr>
            <a:bgClr>
              <a:schemeClr val="bg1"/>
            </a:bgClr>
          </a:pattFill>
        </p:spPr>
        <p:txBody>
          <a:bodyPr/>
          <a:lstStyle>
            <a:lvl1pPr algn="ctr">
              <a:defRPr sz="1800" b="1"/>
            </a:lvl1pPr>
          </a:lstStyle>
          <a:p>
            <a:r>
              <a:rPr lang="en-US"/>
              <a:t>Click icon to add media</a:t>
            </a:r>
            <a:endParaRPr lang="en-GB"/>
          </a:p>
        </p:txBody>
      </p:sp>
    </p:spTree>
    <p:extLst>
      <p:ext uri="{BB962C8B-B14F-4D97-AF65-F5344CB8AC3E}">
        <p14:creationId xmlns:p14="http://schemas.microsoft.com/office/powerpoint/2010/main" val="3833587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loured_content_no box">
    <p:bg>
      <p:bgPr>
        <a:solidFill>
          <a:schemeClr val="accent1"/>
        </a:solid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1C5B7D9D-98FE-46F9-8538-605AD31EFD2B}"/>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6" name="Title 5">
            <a:extLst>
              <a:ext uri="{FF2B5EF4-FFF2-40B4-BE49-F238E27FC236}">
                <a16:creationId xmlns:a16="http://schemas.microsoft.com/office/drawing/2014/main" id="{820744D4-4F37-4496-8C6E-073984E812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8" name="Espace réservé du pied de page 4">
            <a:extLst>
              <a:ext uri="{FF2B5EF4-FFF2-40B4-BE49-F238E27FC236}">
                <a16:creationId xmlns:a16="http://schemas.microsoft.com/office/drawing/2014/main" id="{FCCAFDDF-4201-41A2-B0B3-5EC7B7AAE819}"/>
              </a:ext>
            </a:extLst>
          </p:cNvPr>
          <p:cNvSpPr txBox="1">
            <a:spLocks/>
          </p:cNvSpPr>
          <p:nvPr userDrawn="1"/>
        </p:nvSpPr>
        <p:spPr>
          <a:xfrm>
            <a:off x="817200" y="6515735"/>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Components Dec | Oct 19 | FINAL | Public | Internal/Client Use Only </a:t>
            </a:r>
          </a:p>
        </p:txBody>
      </p:sp>
      <p:sp>
        <p:nvSpPr>
          <p:cNvPr id="9" name="Slide Number Placeholder 15">
            <a:extLst>
              <a:ext uri="{FF2B5EF4-FFF2-40B4-BE49-F238E27FC236}">
                <a16:creationId xmlns:a16="http://schemas.microsoft.com/office/drawing/2014/main" id="{08840428-B260-4958-A149-63C86CC793A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2" name="Picture 11">
            <a:extLst>
              <a:ext uri="{FF2B5EF4-FFF2-40B4-BE49-F238E27FC236}">
                <a16:creationId xmlns:a16="http://schemas.microsoft.com/office/drawing/2014/main" id="{87BB07CD-2CDE-4607-8552-35BEFAEB84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272680062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ur_3_images">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6FF85C-83F4-47BF-A4A2-762CD4C5C84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err="1">
              <a:solidFill>
                <a:schemeClr val="tx1"/>
              </a:solidFill>
            </a:endParaRPr>
          </a:p>
        </p:txBody>
      </p:sp>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1799270"/>
            <a:ext cx="3533776" cy="3249910"/>
          </a:xfrm>
          <a:pattFill prst="wdUpDiag">
            <a:fgClr>
              <a:schemeClr val="bg1">
                <a:lumMod val="95000"/>
              </a:schemeClr>
            </a:fgClr>
            <a:bgClr>
              <a:schemeClr val="bg1"/>
            </a:bgClr>
          </a:pattFill>
        </p:spPr>
        <p:txBody>
          <a:bodyPr/>
          <a:lstStyle/>
          <a:p>
            <a:r>
              <a:rPr lang="en-GB"/>
              <a:t> </a:t>
            </a:r>
          </a:p>
        </p:txBody>
      </p:sp>
      <p:sp>
        <p:nvSpPr>
          <p:cNvPr id="12" name="Espace réservé pour une image  3">
            <a:extLst>
              <a:ext uri="{FF2B5EF4-FFF2-40B4-BE49-F238E27FC236}">
                <a16:creationId xmlns:a16="http://schemas.microsoft.com/office/drawing/2014/main" id="{E1043954-97B2-4040-A670-AE271AC08FC7}"/>
              </a:ext>
            </a:extLst>
          </p:cNvPr>
          <p:cNvSpPr>
            <a:spLocks noGrp="1"/>
          </p:cNvSpPr>
          <p:nvPr>
            <p:ph type="pic" sz="quarter" idx="22" hasCustomPrompt="1"/>
          </p:nvPr>
        </p:nvSpPr>
        <p:spPr>
          <a:xfrm>
            <a:off x="4332524" y="1799270"/>
            <a:ext cx="3533776" cy="3249910"/>
          </a:xfrm>
          <a:pattFill prst="wdUpDiag">
            <a:fgClr>
              <a:schemeClr val="bg1">
                <a:lumMod val="95000"/>
              </a:schemeClr>
            </a:fgClr>
            <a:bgClr>
              <a:schemeClr val="bg1"/>
            </a:bgClr>
          </a:pattFill>
        </p:spPr>
        <p:txBody>
          <a:bodyPr/>
          <a:lstStyle/>
          <a:p>
            <a:r>
              <a:rPr lang="en-GB"/>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8222136" y="1799270"/>
            <a:ext cx="3533776" cy="3249910"/>
          </a:xfrm>
          <a:pattFill prst="wdUpDiag">
            <a:fgClr>
              <a:schemeClr val="bg1">
                <a:lumMod val="95000"/>
              </a:schemeClr>
            </a:fgClr>
            <a:bgClr>
              <a:schemeClr val="bg1"/>
            </a:bgClr>
          </a:pattFill>
        </p:spPr>
        <p:txBody>
          <a:bodyPr/>
          <a:lstStyle/>
          <a:p>
            <a:r>
              <a:rPr lang="en-GB"/>
              <a:t> </a:t>
            </a:r>
          </a:p>
        </p:txBody>
      </p:sp>
      <p:sp>
        <p:nvSpPr>
          <p:cNvPr id="10" name="Text Placeholder 5">
            <a:extLst>
              <a:ext uri="{FF2B5EF4-FFF2-40B4-BE49-F238E27FC236}">
                <a16:creationId xmlns:a16="http://schemas.microsoft.com/office/drawing/2014/main" id="{FF3CEF6F-A2CD-465C-985F-0611581EE7AE}"/>
              </a:ext>
            </a:extLst>
          </p:cNvPr>
          <p:cNvSpPr>
            <a:spLocks noGrp="1"/>
          </p:cNvSpPr>
          <p:nvPr>
            <p:ph type="body" sz="quarter" idx="15" hasCustomPrompt="1"/>
          </p:nvPr>
        </p:nvSpPr>
        <p:spPr>
          <a:xfrm>
            <a:off x="450000" y="1241781"/>
            <a:ext cx="2019784" cy="312330"/>
          </a:xfrm>
          <a:noFill/>
        </p:spPr>
        <p:txBody>
          <a:bodyPr vert="horz" wrap="none" lIns="0" tIns="0" rIns="0" bIns="0" rtlCol="0">
            <a:spAutoFit/>
          </a:bodyPr>
          <a:lstStyle>
            <a:lvl1pPr>
              <a:lnSpc>
                <a:spcPct val="100000"/>
              </a:lnSpc>
              <a:defRPr lang="en-GB" sz="2000" b="1" dirty="0">
                <a:solidFill>
                  <a:schemeClr val="tx2"/>
                </a:solidFill>
              </a:defRPr>
            </a:lvl1pPr>
          </a:lstStyle>
          <a:p>
            <a:pPr lvl="0"/>
            <a:r>
              <a:rPr lang="en-GB"/>
              <a:t>Optional subtitle</a:t>
            </a:r>
          </a:p>
        </p:txBody>
      </p:sp>
      <p:sp>
        <p:nvSpPr>
          <p:cNvPr id="2" name="Title 1">
            <a:extLst>
              <a:ext uri="{FF2B5EF4-FFF2-40B4-BE49-F238E27FC236}">
                <a16:creationId xmlns:a16="http://schemas.microsoft.com/office/drawing/2014/main" id="{BB74796B-52E3-413E-A3C3-9C372F3B6C7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1" name="Espace réservé du pied de page 4">
            <a:extLst>
              <a:ext uri="{FF2B5EF4-FFF2-40B4-BE49-F238E27FC236}">
                <a16:creationId xmlns:a16="http://schemas.microsoft.com/office/drawing/2014/main" id="{45063E99-A35F-44B6-9054-465C2C8C64DA}"/>
              </a:ext>
            </a:extLst>
          </p:cNvPr>
          <p:cNvSpPr txBox="1">
            <a:spLocks/>
          </p:cNvSpPr>
          <p:nvPr userDrawn="1"/>
        </p:nvSpPr>
        <p:spPr>
          <a:xfrm>
            <a:off x="817200" y="6515735"/>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Components Dec | Oct 19 | FINAL | Public | Internal/Client Use Only </a:t>
            </a:r>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5" name="Picture 14">
            <a:extLst>
              <a:ext uri="{FF2B5EF4-FFF2-40B4-BE49-F238E27FC236}">
                <a16:creationId xmlns:a16="http://schemas.microsoft.com/office/drawing/2014/main" id="{9C79F12F-A3D5-462E-BFBE-4ECD822E4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1870509180"/>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ur_Verbatim_layout">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D43839-8D9A-40CA-A439-63E1FCB21719}"/>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err="1">
              <a:solidFill>
                <a:schemeClr val="tx1"/>
              </a:solidFill>
            </a:endParaRPr>
          </a:p>
        </p:txBody>
      </p:sp>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450000" y="2594753"/>
            <a:ext cx="7524198" cy="2636591"/>
          </a:xfrm>
        </p:spPr>
        <p:txBody>
          <a:bodyPr anchor="t">
            <a:normAutofit/>
          </a:bodyPr>
          <a:lstStyle>
            <a:lvl1pPr marL="0" indent="0">
              <a:buNone/>
              <a:defRPr sz="2800">
                <a:solidFill>
                  <a:schemeClr val="bg1"/>
                </a:solidFill>
              </a:defRPr>
            </a:lvl1pPr>
          </a:lstStyle>
          <a:p>
            <a:pPr lvl="0"/>
            <a:r>
              <a:rPr lang="en-GB"/>
              <a:t>Insert your quote here</a:t>
            </a:r>
          </a:p>
        </p:txBody>
      </p:sp>
      <p:sp>
        <p:nvSpPr>
          <p:cNvPr id="4" name="Title 3">
            <a:extLst>
              <a:ext uri="{FF2B5EF4-FFF2-40B4-BE49-F238E27FC236}">
                <a16:creationId xmlns:a16="http://schemas.microsoft.com/office/drawing/2014/main" id="{6953A8D2-20EB-4DFB-893E-8DCA6475DEE1}"/>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0" name="Espace réservé du pied de page 4">
            <a:extLst>
              <a:ext uri="{FF2B5EF4-FFF2-40B4-BE49-F238E27FC236}">
                <a16:creationId xmlns:a16="http://schemas.microsoft.com/office/drawing/2014/main" id="{3E26572D-12C7-403B-B402-F5696EC178EB}"/>
              </a:ext>
            </a:extLst>
          </p:cNvPr>
          <p:cNvSpPr txBox="1">
            <a:spLocks/>
          </p:cNvSpPr>
          <p:nvPr userDrawn="1"/>
        </p:nvSpPr>
        <p:spPr>
          <a:xfrm>
            <a:off x="817200" y="6515735"/>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Components Dec | Oct 19 | FINAL | Public | Internal/Client Use Only </a:t>
            </a:r>
          </a:p>
        </p:txBody>
      </p:sp>
      <p:sp>
        <p:nvSpPr>
          <p:cNvPr id="11" name="Slide Number Placeholder 15">
            <a:extLst>
              <a:ext uri="{FF2B5EF4-FFF2-40B4-BE49-F238E27FC236}">
                <a16:creationId xmlns:a16="http://schemas.microsoft.com/office/drawing/2014/main" id="{6663AFFB-0329-45CD-AF49-17FFCA2411D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7" name="Picture 6">
            <a:extLst>
              <a:ext uri="{FF2B5EF4-FFF2-40B4-BE49-F238E27FC236}">
                <a16:creationId xmlns:a16="http://schemas.microsoft.com/office/drawing/2014/main" id="{101C6AA4-6E0F-47AE-A33A-9DDF817945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729815281"/>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 white backgroun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9AB0E7-CA31-4A74-99A1-D377A0137CBB}"/>
              </a:ext>
            </a:extLst>
          </p:cNvPr>
          <p:cNvSpPr>
            <a:spLocks noGrp="1"/>
          </p:cNvSpPr>
          <p:nvPr>
            <p:ph type="pic" sz="quarter" idx="19"/>
          </p:nvPr>
        </p:nvSpPr>
        <p:spPr>
          <a:xfrm>
            <a:off x="442913" y="2323852"/>
            <a:ext cx="1573660" cy="1573200"/>
          </a:xfrm>
          <a:pattFill prst="wdUpDiag">
            <a:fgClr>
              <a:schemeClr val="bg1">
                <a:lumMod val="85000"/>
              </a:schemeClr>
            </a:fgClr>
            <a:bgClr>
              <a:schemeClr val="bg1"/>
            </a:bgClr>
          </a:pattFill>
        </p:spPr>
        <p:txBody>
          <a:bodyPr/>
          <a:lstStyle>
            <a:lvl1pP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41154020-330A-4307-8B18-1E1750724F82}"/>
              </a:ext>
            </a:extLst>
          </p:cNvPr>
          <p:cNvSpPr>
            <a:spLocks noGrp="1"/>
          </p:cNvSpPr>
          <p:nvPr>
            <p:ph type="body" sz="quarter" idx="22" hasCustomPrompt="1"/>
          </p:nvPr>
        </p:nvSpPr>
        <p:spPr>
          <a:xfrm>
            <a:off x="442913" y="1784350"/>
            <a:ext cx="1573660" cy="390556"/>
          </a:xfrm>
        </p:spPr>
        <p:txBody>
          <a:bodyPr wrap="square" anchor="t">
            <a:spAutoFit/>
          </a:bodyPr>
          <a:lstStyle>
            <a:lvl1pPr>
              <a:spcBef>
                <a:spcPts val="0"/>
              </a:spcBef>
              <a:spcAft>
                <a:spcPts val="0"/>
              </a:spcAft>
              <a:defRPr cap="all" baseline="0">
                <a:solidFill>
                  <a:schemeClr val="tx1"/>
                </a:solidFill>
              </a:defRPr>
            </a:lvl1pPr>
            <a:lvl2pPr marL="0" indent="0">
              <a:spcBef>
                <a:spcPts val="0"/>
              </a:spcBef>
              <a:spcAft>
                <a:spcPts val="0"/>
              </a:spcAft>
              <a:buFont typeface="Arial" panose="020B0604020202020204" pitchFamily="34" charset="0"/>
              <a:buNone/>
              <a:defRPr cap="all" baseline="0">
                <a:solidFill>
                  <a:schemeClr val="tx1"/>
                </a:solidFill>
              </a:defRPr>
            </a:lvl2pPr>
          </a:lstStyle>
          <a:p>
            <a:pPr lvl="0"/>
            <a:r>
              <a:rPr lang="en-GB"/>
              <a:t>First Name</a:t>
            </a:r>
          </a:p>
          <a:p>
            <a:pPr lvl="1"/>
            <a:r>
              <a:rPr lang="en-GB"/>
              <a:t>Last Name</a:t>
            </a:r>
          </a:p>
        </p:txBody>
      </p:sp>
      <p:sp>
        <p:nvSpPr>
          <p:cNvPr id="15" name="Text Placeholder 15">
            <a:extLst>
              <a:ext uri="{FF2B5EF4-FFF2-40B4-BE49-F238E27FC236}">
                <a16:creationId xmlns:a16="http://schemas.microsoft.com/office/drawing/2014/main" id="{A81DA3D4-EF88-48E1-A722-44D4D0FA10B6}"/>
              </a:ext>
            </a:extLst>
          </p:cNvPr>
          <p:cNvSpPr>
            <a:spLocks noGrp="1"/>
          </p:cNvSpPr>
          <p:nvPr>
            <p:ph type="body" sz="quarter" idx="23" hasCustomPrompt="1"/>
          </p:nvPr>
        </p:nvSpPr>
        <p:spPr>
          <a:xfrm>
            <a:off x="442913" y="4045998"/>
            <a:ext cx="1573660" cy="1903877"/>
          </a:xfr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Arial" panose="020B0604020202020204" pitchFamily="34" charset="0"/>
              <a:buNone/>
              <a:defRPr>
                <a:solidFill>
                  <a:schemeClr val="bg1"/>
                </a:solidFill>
              </a:defRPr>
            </a:lvl2pPr>
          </a:lstStyle>
          <a:p>
            <a:pPr lvl="0"/>
            <a:r>
              <a:rPr lang="en-GB"/>
              <a:t>Title and brief role description here</a:t>
            </a:r>
          </a:p>
        </p:txBody>
      </p:sp>
      <p:sp>
        <p:nvSpPr>
          <p:cNvPr id="19" name="Picture Placeholder 2">
            <a:extLst>
              <a:ext uri="{FF2B5EF4-FFF2-40B4-BE49-F238E27FC236}">
                <a16:creationId xmlns:a16="http://schemas.microsoft.com/office/drawing/2014/main" id="{AB50A41D-7303-4EC5-A88F-0DEBCCAAC491}"/>
              </a:ext>
            </a:extLst>
          </p:cNvPr>
          <p:cNvSpPr>
            <a:spLocks noGrp="1"/>
          </p:cNvSpPr>
          <p:nvPr>
            <p:ph type="pic" sz="quarter" idx="24"/>
          </p:nvPr>
        </p:nvSpPr>
        <p:spPr>
          <a:xfrm>
            <a:off x="2389282" y="2323852"/>
            <a:ext cx="1573660" cy="1573200"/>
          </a:xfrm>
          <a:pattFill prst="wdUpDiag">
            <a:fgClr>
              <a:schemeClr val="bg1">
                <a:lumMod val="85000"/>
              </a:schemeClr>
            </a:fgClr>
            <a:bgClr>
              <a:schemeClr val="bg1"/>
            </a:bgClr>
          </a:pattFill>
        </p:spPr>
        <p:txBody>
          <a:bodyPr/>
          <a:lstStyle>
            <a:lvl1pP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71613F17-97E2-4491-9EF3-F01FFDE6E863}"/>
              </a:ext>
            </a:extLst>
          </p:cNvPr>
          <p:cNvSpPr>
            <a:spLocks noGrp="1"/>
          </p:cNvSpPr>
          <p:nvPr>
            <p:ph type="body" sz="quarter" idx="25" hasCustomPrompt="1"/>
          </p:nvPr>
        </p:nvSpPr>
        <p:spPr>
          <a:xfrm>
            <a:off x="2389282" y="1784350"/>
            <a:ext cx="1573660" cy="390556"/>
          </a:xfrm>
        </p:spPr>
        <p:txBody>
          <a:bodyPr wrap="square" anchor="t">
            <a:spAutoFit/>
          </a:bodyPr>
          <a:lstStyle>
            <a:lvl1pPr>
              <a:spcBef>
                <a:spcPts val="0"/>
              </a:spcBef>
              <a:spcAft>
                <a:spcPts val="0"/>
              </a:spcAft>
              <a:defRPr cap="all" baseline="0">
                <a:solidFill>
                  <a:schemeClr val="tx1"/>
                </a:solidFill>
              </a:defRPr>
            </a:lvl1pPr>
            <a:lvl2pPr marL="0" indent="0">
              <a:spcBef>
                <a:spcPts val="0"/>
              </a:spcBef>
              <a:spcAft>
                <a:spcPts val="0"/>
              </a:spcAft>
              <a:buFont typeface="Arial" panose="020B0604020202020204" pitchFamily="34" charset="0"/>
              <a:buNone/>
              <a:defRPr cap="all" baseline="0">
                <a:solidFill>
                  <a:schemeClr val="tx1"/>
                </a:solidFill>
              </a:defRPr>
            </a:lvl2pPr>
          </a:lstStyle>
          <a:p>
            <a:pPr lvl="0"/>
            <a:r>
              <a:rPr lang="en-GB"/>
              <a:t>First Name</a:t>
            </a:r>
          </a:p>
          <a:p>
            <a:pPr lvl="1"/>
            <a:r>
              <a:rPr lang="en-GB"/>
              <a:t>Last Name</a:t>
            </a:r>
          </a:p>
        </p:txBody>
      </p:sp>
      <p:sp>
        <p:nvSpPr>
          <p:cNvPr id="21" name="Text Placeholder 15">
            <a:extLst>
              <a:ext uri="{FF2B5EF4-FFF2-40B4-BE49-F238E27FC236}">
                <a16:creationId xmlns:a16="http://schemas.microsoft.com/office/drawing/2014/main" id="{6F22912B-7D36-4077-8BFB-FDA6B7BA0EA9}"/>
              </a:ext>
            </a:extLst>
          </p:cNvPr>
          <p:cNvSpPr>
            <a:spLocks noGrp="1"/>
          </p:cNvSpPr>
          <p:nvPr>
            <p:ph type="body" sz="quarter" idx="26" hasCustomPrompt="1"/>
          </p:nvPr>
        </p:nvSpPr>
        <p:spPr>
          <a:xfrm>
            <a:off x="2389282" y="4045998"/>
            <a:ext cx="1573660" cy="1903877"/>
          </a:xfr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Arial" panose="020B0604020202020204" pitchFamily="34" charset="0"/>
              <a:buNone/>
              <a:defRPr>
                <a:solidFill>
                  <a:schemeClr val="bg1"/>
                </a:solidFill>
              </a:defRPr>
            </a:lvl2pPr>
          </a:lstStyle>
          <a:p>
            <a:pPr lvl="0"/>
            <a:r>
              <a:rPr lang="en-GB"/>
              <a:t>Title and brief role description here</a:t>
            </a:r>
          </a:p>
        </p:txBody>
      </p:sp>
      <p:sp>
        <p:nvSpPr>
          <p:cNvPr id="23" name="Picture Placeholder 2">
            <a:extLst>
              <a:ext uri="{FF2B5EF4-FFF2-40B4-BE49-F238E27FC236}">
                <a16:creationId xmlns:a16="http://schemas.microsoft.com/office/drawing/2014/main" id="{9E21ED7F-5AD8-40F3-BB14-A9A4F3348D3F}"/>
              </a:ext>
            </a:extLst>
          </p:cNvPr>
          <p:cNvSpPr>
            <a:spLocks noGrp="1"/>
          </p:cNvSpPr>
          <p:nvPr>
            <p:ph type="pic" sz="quarter" idx="27"/>
          </p:nvPr>
        </p:nvSpPr>
        <p:spPr>
          <a:xfrm>
            <a:off x="4335651" y="2323852"/>
            <a:ext cx="1573660" cy="1573200"/>
          </a:xfrm>
          <a:pattFill prst="wdUpDiag">
            <a:fgClr>
              <a:schemeClr val="bg1">
                <a:lumMod val="85000"/>
              </a:schemeClr>
            </a:fgClr>
            <a:bgClr>
              <a:schemeClr val="bg1"/>
            </a:bgClr>
          </a:pattFill>
        </p:spPr>
        <p:txBody>
          <a:bodyPr/>
          <a:lstStyle>
            <a:lvl1pPr>
              <a:defRPr>
                <a:solidFill>
                  <a:schemeClr val="tx1"/>
                </a:solidFill>
              </a:defRPr>
            </a:lvl1pPr>
          </a:lstStyle>
          <a:p>
            <a:r>
              <a:rPr lang="en-US"/>
              <a:t>Click icon to add picture</a:t>
            </a:r>
            <a:endParaRPr lang="en-GB"/>
          </a:p>
        </p:txBody>
      </p:sp>
      <p:sp>
        <p:nvSpPr>
          <p:cNvPr id="24" name="Text Placeholder 15">
            <a:extLst>
              <a:ext uri="{FF2B5EF4-FFF2-40B4-BE49-F238E27FC236}">
                <a16:creationId xmlns:a16="http://schemas.microsoft.com/office/drawing/2014/main" id="{4ACD92D7-D8E5-4F1B-8FF3-A92BC817BD5B}"/>
              </a:ext>
            </a:extLst>
          </p:cNvPr>
          <p:cNvSpPr>
            <a:spLocks noGrp="1"/>
          </p:cNvSpPr>
          <p:nvPr>
            <p:ph type="body" sz="quarter" idx="28" hasCustomPrompt="1"/>
          </p:nvPr>
        </p:nvSpPr>
        <p:spPr>
          <a:xfrm>
            <a:off x="4335651" y="1784350"/>
            <a:ext cx="1573660" cy="390556"/>
          </a:xfrm>
        </p:spPr>
        <p:txBody>
          <a:bodyPr wrap="square" anchor="t">
            <a:spAutoFit/>
          </a:bodyPr>
          <a:lstStyle>
            <a:lvl1pPr>
              <a:spcBef>
                <a:spcPts val="0"/>
              </a:spcBef>
              <a:spcAft>
                <a:spcPts val="0"/>
              </a:spcAft>
              <a:defRPr cap="all" baseline="0">
                <a:solidFill>
                  <a:schemeClr val="tx1"/>
                </a:solidFill>
              </a:defRPr>
            </a:lvl1pPr>
            <a:lvl2pPr marL="0" indent="0">
              <a:spcBef>
                <a:spcPts val="0"/>
              </a:spcBef>
              <a:spcAft>
                <a:spcPts val="0"/>
              </a:spcAft>
              <a:buFont typeface="Arial" panose="020B0604020202020204" pitchFamily="34" charset="0"/>
              <a:buNone/>
              <a:defRPr cap="all" baseline="0">
                <a:solidFill>
                  <a:schemeClr val="tx1"/>
                </a:solidFill>
              </a:defRPr>
            </a:lvl2pPr>
          </a:lstStyle>
          <a:p>
            <a:pPr lvl="0"/>
            <a:r>
              <a:rPr lang="en-GB"/>
              <a:t>First Name</a:t>
            </a:r>
          </a:p>
          <a:p>
            <a:pPr lvl="1"/>
            <a:r>
              <a:rPr lang="en-GB"/>
              <a:t>Last Name</a:t>
            </a:r>
          </a:p>
        </p:txBody>
      </p:sp>
      <p:sp>
        <p:nvSpPr>
          <p:cNvPr id="25" name="Text Placeholder 15">
            <a:extLst>
              <a:ext uri="{FF2B5EF4-FFF2-40B4-BE49-F238E27FC236}">
                <a16:creationId xmlns:a16="http://schemas.microsoft.com/office/drawing/2014/main" id="{459EAA34-4CBD-4836-8FB9-E4972A4D4702}"/>
              </a:ext>
            </a:extLst>
          </p:cNvPr>
          <p:cNvSpPr>
            <a:spLocks noGrp="1"/>
          </p:cNvSpPr>
          <p:nvPr>
            <p:ph type="body" sz="quarter" idx="29" hasCustomPrompt="1"/>
          </p:nvPr>
        </p:nvSpPr>
        <p:spPr>
          <a:xfrm>
            <a:off x="4335651" y="4045998"/>
            <a:ext cx="1573660" cy="1903877"/>
          </a:xfr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Arial" panose="020B0604020202020204" pitchFamily="34" charset="0"/>
              <a:buNone/>
              <a:defRPr>
                <a:solidFill>
                  <a:schemeClr val="bg1"/>
                </a:solidFill>
              </a:defRPr>
            </a:lvl2pPr>
          </a:lstStyle>
          <a:p>
            <a:pPr lvl="0"/>
            <a:r>
              <a:rPr lang="en-GB"/>
              <a:t>Title and brief role description here</a:t>
            </a:r>
          </a:p>
        </p:txBody>
      </p:sp>
      <p:sp>
        <p:nvSpPr>
          <p:cNvPr id="26" name="Picture Placeholder 2">
            <a:extLst>
              <a:ext uri="{FF2B5EF4-FFF2-40B4-BE49-F238E27FC236}">
                <a16:creationId xmlns:a16="http://schemas.microsoft.com/office/drawing/2014/main" id="{83AB40FE-E4CF-4BDA-ABA9-D8845CD02FCC}"/>
              </a:ext>
            </a:extLst>
          </p:cNvPr>
          <p:cNvSpPr>
            <a:spLocks noGrp="1"/>
          </p:cNvSpPr>
          <p:nvPr>
            <p:ph type="pic" sz="quarter" idx="30"/>
          </p:nvPr>
        </p:nvSpPr>
        <p:spPr>
          <a:xfrm>
            <a:off x="6282020" y="2335854"/>
            <a:ext cx="1573660" cy="1573200"/>
          </a:xfrm>
          <a:pattFill prst="wdUpDiag">
            <a:fgClr>
              <a:schemeClr val="bg1">
                <a:lumMod val="85000"/>
              </a:schemeClr>
            </a:fgClr>
            <a:bgClr>
              <a:schemeClr val="bg1"/>
            </a:bgClr>
          </a:pattFill>
        </p:spPr>
        <p:txBody>
          <a:bodyPr/>
          <a:lstStyle>
            <a:lvl1pPr>
              <a:defRPr>
                <a:solidFill>
                  <a:schemeClr val="tx1"/>
                </a:solidFill>
              </a:defRPr>
            </a:lvl1pPr>
          </a:lstStyle>
          <a:p>
            <a:r>
              <a:rPr lang="en-US"/>
              <a:t>Click icon to add picture</a:t>
            </a:r>
            <a:endParaRPr lang="en-GB"/>
          </a:p>
        </p:txBody>
      </p:sp>
      <p:sp>
        <p:nvSpPr>
          <p:cNvPr id="27" name="Text Placeholder 15">
            <a:extLst>
              <a:ext uri="{FF2B5EF4-FFF2-40B4-BE49-F238E27FC236}">
                <a16:creationId xmlns:a16="http://schemas.microsoft.com/office/drawing/2014/main" id="{95119930-DF3D-4F95-9821-DD803BEC06B8}"/>
              </a:ext>
            </a:extLst>
          </p:cNvPr>
          <p:cNvSpPr>
            <a:spLocks noGrp="1"/>
          </p:cNvSpPr>
          <p:nvPr>
            <p:ph type="body" sz="quarter" idx="31" hasCustomPrompt="1"/>
          </p:nvPr>
        </p:nvSpPr>
        <p:spPr>
          <a:xfrm>
            <a:off x="6282020" y="1796352"/>
            <a:ext cx="1573660" cy="390556"/>
          </a:xfrm>
        </p:spPr>
        <p:txBody>
          <a:bodyPr wrap="square" anchor="t">
            <a:spAutoFit/>
          </a:bodyPr>
          <a:lstStyle>
            <a:lvl1pPr>
              <a:spcBef>
                <a:spcPts val="0"/>
              </a:spcBef>
              <a:spcAft>
                <a:spcPts val="0"/>
              </a:spcAft>
              <a:defRPr cap="all" baseline="0">
                <a:solidFill>
                  <a:schemeClr val="tx1"/>
                </a:solidFill>
              </a:defRPr>
            </a:lvl1pPr>
            <a:lvl2pPr marL="0" indent="0">
              <a:spcBef>
                <a:spcPts val="0"/>
              </a:spcBef>
              <a:spcAft>
                <a:spcPts val="0"/>
              </a:spcAft>
              <a:buFont typeface="Arial" panose="020B0604020202020204" pitchFamily="34" charset="0"/>
              <a:buNone/>
              <a:defRPr cap="all" baseline="0">
                <a:solidFill>
                  <a:schemeClr val="tx1"/>
                </a:solidFill>
              </a:defRPr>
            </a:lvl2pPr>
          </a:lstStyle>
          <a:p>
            <a:pPr lvl="0"/>
            <a:r>
              <a:rPr lang="en-GB"/>
              <a:t>First Name</a:t>
            </a:r>
          </a:p>
          <a:p>
            <a:pPr lvl="1"/>
            <a:r>
              <a:rPr lang="en-GB"/>
              <a:t>Last Name</a:t>
            </a:r>
          </a:p>
        </p:txBody>
      </p:sp>
      <p:sp>
        <p:nvSpPr>
          <p:cNvPr id="28" name="Text Placeholder 15">
            <a:extLst>
              <a:ext uri="{FF2B5EF4-FFF2-40B4-BE49-F238E27FC236}">
                <a16:creationId xmlns:a16="http://schemas.microsoft.com/office/drawing/2014/main" id="{F1EC47F3-3364-4097-9549-A48AAC2F5219}"/>
              </a:ext>
            </a:extLst>
          </p:cNvPr>
          <p:cNvSpPr>
            <a:spLocks noGrp="1"/>
          </p:cNvSpPr>
          <p:nvPr>
            <p:ph type="body" sz="quarter" idx="32" hasCustomPrompt="1"/>
          </p:nvPr>
        </p:nvSpPr>
        <p:spPr>
          <a:xfrm>
            <a:off x="6282020" y="4058000"/>
            <a:ext cx="1573660" cy="1903877"/>
          </a:xfr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Arial" panose="020B0604020202020204" pitchFamily="34" charset="0"/>
              <a:buNone/>
              <a:defRPr>
                <a:solidFill>
                  <a:schemeClr val="bg1"/>
                </a:solidFill>
              </a:defRPr>
            </a:lvl2pPr>
          </a:lstStyle>
          <a:p>
            <a:pPr lvl="0"/>
            <a:r>
              <a:rPr lang="en-GB"/>
              <a:t>Title and brief role description here</a:t>
            </a:r>
          </a:p>
        </p:txBody>
      </p:sp>
      <p:sp>
        <p:nvSpPr>
          <p:cNvPr id="29" name="Picture Placeholder 2">
            <a:extLst>
              <a:ext uri="{FF2B5EF4-FFF2-40B4-BE49-F238E27FC236}">
                <a16:creationId xmlns:a16="http://schemas.microsoft.com/office/drawing/2014/main" id="{EAF94D1A-98C5-4874-9015-B7AF58D2BA46}"/>
              </a:ext>
            </a:extLst>
          </p:cNvPr>
          <p:cNvSpPr>
            <a:spLocks noGrp="1"/>
          </p:cNvSpPr>
          <p:nvPr>
            <p:ph type="pic" sz="quarter" idx="33"/>
          </p:nvPr>
        </p:nvSpPr>
        <p:spPr>
          <a:xfrm>
            <a:off x="8228389" y="2335854"/>
            <a:ext cx="1573660" cy="1573200"/>
          </a:xfrm>
          <a:pattFill prst="wdUpDiag">
            <a:fgClr>
              <a:schemeClr val="bg1">
                <a:lumMod val="85000"/>
              </a:schemeClr>
            </a:fgClr>
            <a:bgClr>
              <a:schemeClr val="bg1"/>
            </a:bgClr>
          </a:pattFill>
        </p:spPr>
        <p:txBody>
          <a:bodyPr/>
          <a:lstStyle>
            <a:lvl1pPr>
              <a:defRPr>
                <a:solidFill>
                  <a:schemeClr val="tx1"/>
                </a:solidFill>
              </a:defRPr>
            </a:lvl1pPr>
          </a:lstStyle>
          <a:p>
            <a:r>
              <a:rPr lang="en-US"/>
              <a:t>Click icon to add picture</a:t>
            </a:r>
            <a:endParaRPr lang="en-GB"/>
          </a:p>
        </p:txBody>
      </p:sp>
      <p:sp>
        <p:nvSpPr>
          <p:cNvPr id="30" name="Text Placeholder 15">
            <a:extLst>
              <a:ext uri="{FF2B5EF4-FFF2-40B4-BE49-F238E27FC236}">
                <a16:creationId xmlns:a16="http://schemas.microsoft.com/office/drawing/2014/main" id="{8BC3BB59-8297-4139-8EEB-7AA6A362059C}"/>
              </a:ext>
            </a:extLst>
          </p:cNvPr>
          <p:cNvSpPr>
            <a:spLocks noGrp="1"/>
          </p:cNvSpPr>
          <p:nvPr>
            <p:ph type="body" sz="quarter" idx="34" hasCustomPrompt="1"/>
          </p:nvPr>
        </p:nvSpPr>
        <p:spPr>
          <a:xfrm>
            <a:off x="8228389" y="1796352"/>
            <a:ext cx="1573660" cy="390556"/>
          </a:xfrm>
        </p:spPr>
        <p:txBody>
          <a:bodyPr wrap="square" anchor="t">
            <a:spAutoFit/>
          </a:bodyPr>
          <a:lstStyle>
            <a:lvl1pPr>
              <a:spcBef>
                <a:spcPts val="0"/>
              </a:spcBef>
              <a:spcAft>
                <a:spcPts val="0"/>
              </a:spcAft>
              <a:defRPr cap="all" baseline="0">
                <a:solidFill>
                  <a:schemeClr val="tx1"/>
                </a:solidFill>
              </a:defRPr>
            </a:lvl1pPr>
            <a:lvl2pPr marL="0" indent="0">
              <a:spcBef>
                <a:spcPts val="0"/>
              </a:spcBef>
              <a:spcAft>
                <a:spcPts val="0"/>
              </a:spcAft>
              <a:buFont typeface="Arial" panose="020B0604020202020204" pitchFamily="34" charset="0"/>
              <a:buNone/>
              <a:defRPr cap="all" baseline="0">
                <a:solidFill>
                  <a:schemeClr val="tx1"/>
                </a:solidFill>
              </a:defRPr>
            </a:lvl2pPr>
          </a:lstStyle>
          <a:p>
            <a:pPr lvl="0"/>
            <a:r>
              <a:rPr lang="en-GB"/>
              <a:t>First Name</a:t>
            </a:r>
          </a:p>
          <a:p>
            <a:pPr lvl="1"/>
            <a:r>
              <a:rPr lang="en-GB"/>
              <a:t>Last Name</a:t>
            </a:r>
          </a:p>
        </p:txBody>
      </p:sp>
      <p:sp>
        <p:nvSpPr>
          <p:cNvPr id="31" name="Text Placeholder 15">
            <a:extLst>
              <a:ext uri="{FF2B5EF4-FFF2-40B4-BE49-F238E27FC236}">
                <a16:creationId xmlns:a16="http://schemas.microsoft.com/office/drawing/2014/main" id="{3539E75B-AA24-4E49-B21A-8AAB8E62C410}"/>
              </a:ext>
            </a:extLst>
          </p:cNvPr>
          <p:cNvSpPr>
            <a:spLocks noGrp="1"/>
          </p:cNvSpPr>
          <p:nvPr>
            <p:ph type="body" sz="quarter" idx="35" hasCustomPrompt="1"/>
          </p:nvPr>
        </p:nvSpPr>
        <p:spPr>
          <a:xfrm>
            <a:off x="8228389" y="4058000"/>
            <a:ext cx="1573660" cy="1903877"/>
          </a:xfr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Arial" panose="020B0604020202020204" pitchFamily="34" charset="0"/>
              <a:buNone/>
              <a:defRPr>
                <a:solidFill>
                  <a:schemeClr val="bg1"/>
                </a:solidFill>
              </a:defRPr>
            </a:lvl2pPr>
          </a:lstStyle>
          <a:p>
            <a:pPr lvl="0"/>
            <a:r>
              <a:rPr lang="en-GB"/>
              <a:t>Title and brief role description here</a:t>
            </a:r>
          </a:p>
        </p:txBody>
      </p:sp>
      <p:sp>
        <p:nvSpPr>
          <p:cNvPr id="32" name="Picture Placeholder 2">
            <a:extLst>
              <a:ext uri="{FF2B5EF4-FFF2-40B4-BE49-F238E27FC236}">
                <a16:creationId xmlns:a16="http://schemas.microsoft.com/office/drawing/2014/main" id="{4464911A-104B-4D7E-A613-A2D8C8B9252E}"/>
              </a:ext>
            </a:extLst>
          </p:cNvPr>
          <p:cNvSpPr>
            <a:spLocks noGrp="1"/>
          </p:cNvSpPr>
          <p:nvPr>
            <p:ph type="pic" sz="quarter" idx="36"/>
          </p:nvPr>
        </p:nvSpPr>
        <p:spPr>
          <a:xfrm>
            <a:off x="10174757" y="2322339"/>
            <a:ext cx="1573660" cy="1573200"/>
          </a:xfrm>
          <a:pattFill prst="wdUpDiag">
            <a:fgClr>
              <a:schemeClr val="bg1">
                <a:lumMod val="85000"/>
              </a:schemeClr>
            </a:fgClr>
            <a:bgClr>
              <a:schemeClr val="bg1"/>
            </a:bgClr>
          </a:pattFill>
        </p:spPr>
        <p:txBody>
          <a:bodyPr/>
          <a:lstStyle>
            <a:lvl1pPr>
              <a:defRPr>
                <a:solidFill>
                  <a:schemeClr val="tx1"/>
                </a:solidFill>
              </a:defRPr>
            </a:lvl1pPr>
          </a:lstStyle>
          <a:p>
            <a:r>
              <a:rPr lang="en-US"/>
              <a:t>Click icon to add picture</a:t>
            </a:r>
            <a:endParaRPr lang="en-GB"/>
          </a:p>
        </p:txBody>
      </p:sp>
      <p:sp>
        <p:nvSpPr>
          <p:cNvPr id="33" name="Text Placeholder 15">
            <a:extLst>
              <a:ext uri="{FF2B5EF4-FFF2-40B4-BE49-F238E27FC236}">
                <a16:creationId xmlns:a16="http://schemas.microsoft.com/office/drawing/2014/main" id="{3F21806D-0731-464D-A660-3F50C5CAF670}"/>
              </a:ext>
            </a:extLst>
          </p:cNvPr>
          <p:cNvSpPr>
            <a:spLocks noGrp="1"/>
          </p:cNvSpPr>
          <p:nvPr>
            <p:ph type="body" sz="quarter" idx="37" hasCustomPrompt="1"/>
          </p:nvPr>
        </p:nvSpPr>
        <p:spPr>
          <a:xfrm>
            <a:off x="10174757" y="1782837"/>
            <a:ext cx="1573660" cy="390556"/>
          </a:xfrm>
        </p:spPr>
        <p:txBody>
          <a:bodyPr wrap="square" anchor="t">
            <a:spAutoFit/>
          </a:bodyPr>
          <a:lstStyle>
            <a:lvl1pPr>
              <a:spcBef>
                <a:spcPts val="0"/>
              </a:spcBef>
              <a:spcAft>
                <a:spcPts val="0"/>
              </a:spcAft>
              <a:defRPr cap="all" baseline="0">
                <a:solidFill>
                  <a:schemeClr val="tx1"/>
                </a:solidFill>
              </a:defRPr>
            </a:lvl1pPr>
            <a:lvl2pPr marL="0" indent="0">
              <a:spcBef>
                <a:spcPts val="0"/>
              </a:spcBef>
              <a:spcAft>
                <a:spcPts val="0"/>
              </a:spcAft>
              <a:buFont typeface="Arial" panose="020B0604020202020204" pitchFamily="34" charset="0"/>
              <a:buNone/>
              <a:defRPr cap="all" baseline="0">
                <a:solidFill>
                  <a:schemeClr val="tx1"/>
                </a:solidFill>
              </a:defRPr>
            </a:lvl2pPr>
          </a:lstStyle>
          <a:p>
            <a:pPr lvl="0"/>
            <a:r>
              <a:rPr lang="en-GB"/>
              <a:t>First Name</a:t>
            </a:r>
          </a:p>
          <a:p>
            <a:pPr lvl="1"/>
            <a:r>
              <a:rPr lang="en-GB"/>
              <a:t>Last Name</a:t>
            </a:r>
          </a:p>
        </p:txBody>
      </p:sp>
      <p:sp>
        <p:nvSpPr>
          <p:cNvPr id="34" name="Text Placeholder 15">
            <a:extLst>
              <a:ext uri="{FF2B5EF4-FFF2-40B4-BE49-F238E27FC236}">
                <a16:creationId xmlns:a16="http://schemas.microsoft.com/office/drawing/2014/main" id="{E534BACD-3BA5-4149-ABE3-6C66E16EC23C}"/>
              </a:ext>
            </a:extLst>
          </p:cNvPr>
          <p:cNvSpPr>
            <a:spLocks noGrp="1"/>
          </p:cNvSpPr>
          <p:nvPr>
            <p:ph type="body" sz="quarter" idx="38" hasCustomPrompt="1"/>
          </p:nvPr>
        </p:nvSpPr>
        <p:spPr>
          <a:xfrm>
            <a:off x="10174757" y="4044485"/>
            <a:ext cx="1573660" cy="1903877"/>
          </a:xfrm>
        </p:spPr>
        <p:txBody>
          <a:bodyPr wrap="square" anchor="t">
            <a:noAutofit/>
          </a:bodyPr>
          <a:lstStyle>
            <a:lvl1pPr>
              <a:spcBef>
                <a:spcPts val="0"/>
              </a:spcBef>
              <a:spcAft>
                <a:spcPts val="0"/>
              </a:spcAft>
              <a:defRPr>
                <a:solidFill>
                  <a:schemeClr val="tx1"/>
                </a:solidFill>
              </a:defRPr>
            </a:lvl1pPr>
            <a:lvl2pPr marL="0" indent="0">
              <a:spcBef>
                <a:spcPts val="0"/>
              </a:spcBef>
              <a:spcAft>
                <a:spcPts val="0"/>
              </a:spcAft>
              <a:buFont typeface="Arial" panose="020B0604020202020204" pitchFamily="34" charset="0"/>
              <a:buNone/>
              <a:defRPr>
                <a:solidFill>
                  <a:schemeClr val="bg1"/>
                </a:solidFill>
              </a:defRPr>
            </a:lvl2pPr>
          </a:lstStyle>
          <a:p>
            <a:pPr lvl="0"/>
            <a:r>
              <a:rPr lang="en-GB"/>
              <a:t>Title and brief role description here</a:t>
            </a:r>
          </a:p>
        </p:txBody>
      </p:sp>
      <p:sp>
        <p:nvSpPr>
          <p:cNvPr id="5" name="Title 4">
            <a:extLst>
              <a:ext uri="{FF2B5EF4-FFF2-40B4-BE49-F238E27FC236}">
                <a16:creationId xmlns:a16="http://schemas.microsoft.com/office/drawing/2014/main" id="{EFDD40B2-D082-42DF-92D6-EC693ACDE859}"/>
              </a:ext>
            </a:extLst>
          </p:cNvPr>
          <p:cNvSpPr>
            <a:spLocks noGrp="1"/>
          </p:cNvSpPr>
          <p:nvPr>
            <p:ph type="title"/>
          </p:nvPr>
        </p:nvSpPr>
        <p:spPr/>
        <p:txBody>
          <a:bodyPr/>
          <a:lstStyle/>
          <a:p>
            <a:r>
              <a:rPr lang="en-US"/>
              <a:t>Click to edit Master title style</a:t>
            </a:r>
            <a:endParaRPr lang="en-GB"/>
          </a:p>
        </p:txBody>
      </p:sp>
      <p:sp>
        <p:nvSpPr>
          <p:cNvPr id="36" name="Slide Number Placeholder 15">
            <a:extLst>
              <a:ext uri="{FF2B5EF4-FFF2-40B4-BE49-F238E27FC236}">
                <a16:creationId xmlns:a16="http://schemas.microsoft.com/office/drawing/2014/main" id="{DFFBBC18-CDF1-406F-A4A7-B89B333F2BF6}"/>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73927095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Empty">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6096000" y="0"/>
            <a:ext cx="61063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F19123C-FC8B-4C07-A0FB-50916C915FB9}"/>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pic>
        <p:nvPicPr>
          <p:cNvPr id="5" name="Picture 4">
            <a:extLst>
              <a:ext uri="{FF2B5EF4-FFF2-40B4-BE49-F238E27FC236}">
                <a16:creationId xmlns:a16="http://schemas.microsoft.com/office/drawing/2014/main" id="{8A8A858F-DF5E-4A29-AA7D-956375E2B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5505" y="6172489"/>
            <a:ext cx="1815488" cy="450000"/>
          </a:xfrm>
          <a:prstGeom prst="rect">
            <a:avLst/>
          </a:prstGeom>
        </p:spPr>
      </p:pic>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1"/>
        </a:soli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 uri="{C183D7F6-B498-43B3-948B-1728B52AA6E4}">
                <adec:decorative xmlns:adec="http://schemas.microsoft.com/office/drawing/2017/decorative" val="1"/>
              </a:ext>
            </a:extLst>
          </p:cNvPr>
          <p:cNvSpPr/>
          <p:nvPr userDrawn="1"/>
        </p:nvSpPr>
        <p:spPr bwMode="lt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id="{C687F725-9BAA-4FDE-BF5B-B39EF6EA033C}"/>
              </a:ext>
              <a:ext uri="{C183D7F6-B498-43B3-948B-1728B52AA6E4}">
                <adec:decorative xmlns:adec="http://schemas.microsoft.com/office/drawing/2017/decorative" val="1"/>
              </a:ext>
            </a:extLst>
          </p:cNvPr>
          <p:cNvSpPr/>
          <p:nvPr userDrawn="1"/>
        </p:nvSpPr>
        <p:spPr bwMode="lt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4E5328E-3F59-46C3-A9D9-969660D8A2F2}"/>
              </a:ext>
            </a:extLst>
          </p:cNvPr>
          <p:cNvSpPr>
            <a:spLocks noGrp="1"/>
          </p:cNvSpPr>
          <p:nvPr>
            <p:ph type="body" sz="quarter" idx="10" hasCustomPrompt="1"/>
          </p:nvPr>
        </p:nvSpPr>
        <p:spPr>
          <a:xfrm>
            <a:off x="60256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sp>
        <p:nvSpPr>
          <p:cNvPr id="10" name="Text Placeholder 3">
            <a:extLst>
              <a:ext uri="{FF2B5EF4-FFF2-40B4-BE49-F238E27FC236}">
                <a16:creationId xmlns:a16="http://schemas.microsoft.com/office/drawing/2014/main" id="{B707187B-EFC0-4BB3-900B-74EA1AA558B5}"/>
              </a:ext>
            </a:extLst>
          </p:cNvPr>
          <p:cNvSpPr>
            <a:spLocks noGrp="1"/>
          </p:cNvSpPr>
          <p:nvPr>
            <p:ph type="body" sz="quarter" idx="11" hasCustomPrompt="1"/>
          </p:nvPr>
        </p:nvSpPr>
        <p:spPr>
          <a:xfrm>
            <a:off x="336862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pic>
        <p:nvPicPr>
          <p:cNvPr id="8" name="Picture 7" descr="Ipsos Mori logo">
            <a:extLst>
              <a:ext uri="{FF2B5EF4-FFF2-40B4-BE49-F238E27FC236}">
                <a16:creationId xmlns:a16="http://schemas.microsoft.com/office/drawing/2014/main" id="{671621F4-FE9A-4C91-A28D-2090A86E25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1200" y="6087717"/>
            <a:ext cx="2157488" cy="534771"/>
          </a:xfrm>
          <a:prstGeom prst="rect">
            <a:avLst/>
          </a:prstGeom>
        </p:spPr>
      </p:pic>
    </p:spTree>
    <p:extLst>
      <p:ext uri="{BB962C8B-B14F-4D97-AF65-F5344CB8AC3E}">
        <p14:creationId xmlns:p14="http://schemas.microsoft.com/office/powerpoint/2010/main" val="2489269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image_stripes">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D8FB18-8AAF-464C-B80E-A3DA75BEC8DD}"/>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err="1">
              <a:solidFill>
                <a:schemeClr val="tx1"/>
              </a:solidFill>
            </a:endParaRPr>
          </a:p>
        </p:txBody>
      </p:sp>
      <p:pic>
        <p:nvPicPr>
          <p:cNvPr id="9" name="Picture 8" descr="Ipsos Mori logo">
            <a:extLst>
              <a:ext uri="{FF2B5EF4-FFF2-40B4-BE49-F238E27FC236}">
                <a16:creationId xmlns:a16="http://schemas.microsoft.com/office/drawing/2014/main" id="{EC45DFCB-C751-4F49-841B-E0CB1E5BB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Picture Placeholder 2">
            <a:extLst>
              <a:ext uri="{FF2B5EF4-FFF2-40B4-BE49-F238E27FC236}">
                <a16:creationId xmlns:a16="http://schemas.microsoft.com/office/drawing/2014/main" id="{AC35BDBF-F08F-408B-84CF-02FE05B4240F}"/>
              </a:ext>
              <a:ext uri="{C183D7F6-B498-43B3-948B-1728B52AA6E4}">
                <adec:decorative xmlns:adec="http://schemas.microsoft.com/office/drawing/2017/decorative" val="1"/>
              </a:ext>
            </a:extLst>
          </p:cNvPr>
          <p:cNvSpPr>
            <a:spLocks noGrp="1"/>
          </p:cNvSpPr>
          <p:nvPr>
            <p:ph type="pic" sz="quarter" idx="19" hasCustomPrompt="1"/>
          </p:nvPr>
        </p:nvSpPr>
        <p:spPr>
          <a:xfrm>
            <a:off x="3244785" y="-6404"/>
            <a:ext cx="8955551" cy="6890291"/>
          </a:xfrm>
          <a:custGeom>
            <a:avLst/>
            <a:gdLst>
              <a:gd name="connsiteX0" fmla="*/ 0 w 5353050"/>
              <a:gd name="connsiteY0" fmla="*/ 7459663 h 7459663"/>
              <a:gd name="connsiteX1" fmla="*/ 3338537 w 5353050"/>
              <a:gd name="connsiteY1" fmla="*/ 0 h 7459663"/>
              <a:gd name="connsiteX2" fmla="*/ 5353050 w 5353050"/>
              <a:gd name="connsiteY2" fmla="*/ 0 h 7459663"/>
              <a:gd name="connsiteX3" fmla="*/ 2014513 w 5353050"/>
              <a:gd name="connsiteY3" fmla="*/ 7459663 h 7459663"/>
              <a:gd name="connsiteX4" fmla="*/ 0 w 5353050"/>
              <a:gd name="connsiteY4" fmla="*/ 7459663 h 7459663"/>
              <a:gd name="connsiteX0" fmla="*/ 0 w 9277350"/>
              <a:gd name="connsiteY0" fmla="*/ 7459663 h 7459663"/>
              <a:gd name="connsiteX1" fmla="*/ 3338537 w 9277350"/>
              <a:gd name="connsiteY1" fmla="*/ 0 h 7459663"/>
              <a:gd name="connsiteX2" fmla="*/ 9277350 w 9277350"/>
              <a:gd name="connsiteY2" fmla="*/ 533400 h 7459663"/>
              <a:gd name="connsiteX3" fmla="*/ 2014513 w 9277350"/>
              <a:gd name="connsiteY3" fmla="*/ 7459663 h 7459663"/>
              <a:gd name="connsiteX4" fmla="*/ 0 w 9277350"/>
              <a:gd name="connsiteY4" fmla="*/ 7459663 h 7459663"/>
              <a:gd name="connsiteX0" fmla="*/ 0 w 9277350"/>
              <a:gd name="connsiteY0" fmla="*/ 6926263 h 6926263"/>
              <a:gd name="connsiteX1" fmla="*/ 6977087 w 9277350"/>
              <a:gd name="connsiteY1" fmla="*/ 57150 h 6926263"/>
              <a:gd name="connsiteX2" fmla="*/ 9277350 w 9277350"/>
              <a:gd name="connsiteY2" fmla="*/ 0 h 6926263"/>
              <a:gd name="connsiteX3" fmla="*/ 2014513 w 9277350"/>
              <a:gd name="connsiteY3" fmla="*/ 6926263 h 6926263"/>
              <a:gd name="connsiteX4" fmla="*/ 0 w 9277350"/>
              <a:gd name="connsiteY4" fmla="*/ 6926263 h 6926263"/>
              <a:gd name="connsiteX0" fmla="*/ 0 w 9296400"/>
              <a:gd name="connsiteY0" fmla="*/ 6888163 h 6888163"/>
              <a:gd name="connsiteX1" fmla="*/ 6977087 w 9296400"/>
              <a:gd name="connsiteY1" fmla="*/ 19050 h 6888163"/>
              <a:gd name="connsiteX2" fmla="*/ 9296400 w 9296400"/>
              <a:gd name="connsiteY2" fmla="*/ 0 h 6888163"/>
              <a:gd name="connsiteX3" fmla="*/ 2014513 w 9296400"/>
              <a:gd name="connsiteY3" fmla="*/ 6888163 h 6888163"/>
              <a:gd name="connsiteX4" fmla="*/ 0 w 9296400"/>
              <a:gd name="connsiteY4" fmla="*/ 6888163 h 68881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0 w 9296400"/>
              <a:gd name="connsiteY4" fmla="*/ 6888163 h 6926263"/>
              <a:gd name="connsiteX0" fmla="*/ 0 w 9296400"/>
              <a:gd name="connsiteY0" fmla="*/ 6888163 h 6953250"/>
              <a:gd name="connsiteX1" fmla="*/ 6977087 w 9296400"/>
              <a:gd name="connsiteY1" fmla="*/ 19050 h 6953250"/>
              <a:gd name="connsiteX2" fmla="*/ 9296400 w 9296400"/>
              <a:gd name="connsiteY2" fmla="*/ 0 h 6953250"/>
              <a:gd name="connsiteX3" fmla="*/ 2147863 w 9296400"/>
              <a:gd name="connsiteY3" fmla="*/ 6926263 h 6953250"/>
              <a:gd name="connsiteX4" fmla="*/ 2149540 w 9296400"/>
              <a:gd name="connsiteY4" fmla="*/ 6953250 h 6953250"/>
              <a:gd name="connsiteX5" fmla="*/ 0 w 9296400"/>
              <a:gd name="connsiteY5" fmla="*/ 6888163 h 6953250"/>
              <a:gd name="connsiteX0" fmla="*/ 0 w 9296400"/>
              <a:gd name="connsiteY0" fmla="*/ 6888163 h 7639050"/>
              <a:gd name="connsiteX1" fmla="*/ 6977087 w 9296400"/>
              <a:gd name="connsiteY1" fmla="*/ 19050 h 7639050"/>
              <a:gd name="connsiteX2" fmla="*/ 9296400 w 9296400"/>
              <a:gd name="connsiteY2" fmla="*/ 0 h 7639050"/>
              <a:gd name="connsiteX3" fmla="*/ 2147863 w 9296400"/>
              <a:gd name="connsiteY3" fmla="*/ 6926263 h 7639050"/>
              <a:gd name="connsiteX4" fmla="*/ 3368740 w 9296400"/>
              <a:gd name="connsiteY4" fmla="*/ 7639050 h 7639050"/>
              <a:gd name="connsiteX5" fmla="*/ 0 w 9296400"/>
              <a:gd name="connsiteY5" fmla="*/ 6888163 h 7639050"/>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0 w 9296400"/>
              <a:gd name="connsiteY5" fmla="*/ 6888163 h 69262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5235640 w 9296400"/>
              <a:gd name="connsiteY5" fmla="*/ 6896100 h 6926263"/>
              <a:gd name="connsiteX6" fmla="*/ 0 w 9296400"/>
              <a:gd name="connsiteY6" fmla="*/ 6888163 h 6926263"/>
              <a:gd name="connsiteX0" fmla="*/ 0 w 9296400"/>
              <a:gd name="connsiteY0" fmla="*/ 6888163 h 6896100"/>
              <a:gd name="connsiteX1" fmla="*/ 6977087 w 9296400"/>
              <a:gd name="connsiteY1" fmla="*/ 19050 h 6896100"/>
              <a:gd name="connsiteX2" fmla="*/ 9296400 w 9296400"/>
              <a:gd name="connsiteY2" fmla="*/ 0 h 6896100"/>
              <a:gd name="connsiteX3" fmla="*/ 2166913 w 9296400"/>
              <a:gd name="connsiteY3" fmla="*/ 6888163 h 6896100"/>
              <a:gd name="connsiteX4" fmla="*/ 5273740 w 9296400"/>
              <a:gd name="connsiteY4" fmla="*/ 6877050 h 6896100"/>
              <a:gd name="connsiteX5" fmla="*/ 5235640 w 9296400"/>
              <a:gd name="connsiteY5" fmla="*/ 6896100 h 6896100"/>
              <a:gd name="connsiteX6" fmla="*/ 0 w 9296400"/>
              <a:gd name="connsiteY6" fmla="*/ 6888163 h 6896100"/>
              <a:gd name="connsiteX0" fmla="*/ 5273740 w 9296400"/>
              <a:gd name="connsiteY0" fmla="*/ 6877050 h 6968490"/>
              <a:gd name="connsiteX1" fmla="*/ 5235640 w 9296400"/>
              <a:gd name="connsiteY1" fmla="*/ 6896100 h 6968490"/>
              <a:gd name="connsiteX2" fmla="*/ 0 w 9296400"/>
              <a:gd name="connsiteY2" fmla="*/ 6888163 h 6968490"/>
              <a:gd name="connsiteX3" fmla="*/ 6977087 w 9296400"/>
              <a:gd name="connsiteY3" fmla="*/ 19050 h 6968490"/>
              <a:gd name="connsiteX4" fmla="*/ 9296400 w 9296400"/>
              <a:gd name="connsiteY4" fmla="*/ 0 h 6968490"/>
              <a:gd name="connsiteX5" fmla="*/ 2166913 w 9296400"/>
              <a:gd name="connsiteY5" fmla="*/ 6888163 h 6968490"/>
              <a:gd name="connsiteX6" fmla="*/ 5365180 w 9296400"/>
              <a:gd name="connsiteY6" fmla="*/ 6968490 h 6968490"/>
              <a:gd name="connsiteX0" fmla="*/ 5273740 w 9296400"/>
              <a:gd name="connsiteY0" fmla="*/ 6877050 h 7825740"/>
              <a:gd name="connsiteX1" fmla="*/ 5235640 w 9296400"/>
              <a:gd name="connsiteY1" fmla="*/ 6896100 h 7825740"/>
              <a:gd name="connsiteX2" fmla="*/ 0 w 9296400"/>
              <a:gd name="connsiteY2" fmla="*/ 6888163 h 7825740"/>
              <a:gd name="connsiteX3" fmla="*/ 6977087 w 9296400"/>
              <a:gd name="connsiteY3" fmla="*/ 19050 h 7825740"/>
              <a:gd name="connsiteX4" fmla="*/ 9296400 w 9296400"/>
              <a:gd name="connsiteY4" fmla="*/ 0 h 7825740"/>
              <a:gd name="connsiteX5" fmla="*/ 2166913 w 9296400"/>
              <a:gd name="connsiteY5" fmla="*/ 6888163 h 7825740"/>
              <a:gd name="connsiteX6" fmla="*/ 5365180 w 9296400"/>
              <a:gd name="connsiteY6" fmla="*/ 7825740 h 7825740"/>
              <a:gd name="connsiteX0" fmla="*/ 5273740 w 9296400"/>
              <a:gd name="connsiteY0" fmla="*/ 6877050 h 6896100"/>
              <a:gd name="connsiteX1" fmla="*/ 5235640 w 9296400"/>
              <a:gd name="connsiteY1" fmla="*/ 6896100 h 6896100"/>
              <a:gd name="connsiteX2" fmla="*/ 0 w 9296400"/>
              <a:gd name="connsiteY2" fmla="*/ 6888163 h 6896100"/>
              <a:gd name="connsiteX3" fmla="*/ 6977087 w 9296400"/>
              <a:gd name="connsiteY3" fmla="*/ 19050 h 6896100"/>
              <a:gd name="connsiteX4" fmla="*/ 9296400 w 9296400"/>
              <a:gd name="connsiteY4" fmla="*/ 0 h 6896100"/>
              <a:gd name="connsiteX5" fmla="*/ 2166913 w 9296400"/>
              <a:gd name="connsiteY5" fmla="*/ 6888163 h 6896100"/>
              <a:gd name="connsiteX0" fmla="*/ 5273740 w 9296400"/>
              <a:gd name="connsiteY0" fmla="*/ 6877050 h 6888163"/>
              <a:gd name="connsiteX1" fmla="*/ 0 w 9296400"/>
              <a:gd name="connsiteY1" fmla="*/ 6888163 h 6888163"/>
              <a:gd name="connsiteX2" fmla="*/ 6977087 w 9296400"/>
              <a:gd name="connsiteY2" fmla="*/ 19050 h 6888163"/>
              <a:gd name="connsiteX3" fmla="*/ 9296400 w 9296400"/>
              <a:gd name="connsiteY3" fmla="*/ 0 h 6888163"/>
              <a:gd name="connsiteX4" fmla="*/ 2166913 w 9296400"/>
              <a:gd name="connsiteY4" fmla="*/ 6888163 h 6888163"/>
              <a:gd name="connsiteX0" fmla="*/ 5273740 w 9296400"/>
              <a:gd name="connsiteY0" fmla="*/ 6877050 h 6888163"/>
              <a:gd name="connsiteX1" fmla="*/ 5292790 w 9296400"/>
              <a:gd name="connsiteY1" fmla="*/ 6838951 h 6888163"/>
              <a:gd name="connsiteX2" fmla="*/ 0 w 9296400"/>
              <a:gd name="connsiteY2" fmla="*/ 6888163 h 6888163"/>
              <a:gd name="connsiteX3" fmla="*/ 6977087 w 9296400"/>
              <a:gd name="connsiteY3" fmla="*/ 19050 h 6888163"/>
              <a:gd name="connsiteX4" fmla="*/ 9296400 w 9296400"/>
              <a:gd name="connsiteY4" fmla="*/ 0 h 6888163"/>
              <a:gd name="connsiteX5" fmla="*/ 2166913 w 9296400"/>
              <a:gd name="connsiteY5"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0 w 9296400"/>
              <a:gd name="connsiteY3" fmla="*/ 6888163 h 6888163"/>
              <a:gd name="connsiteX4" fmla="*/ 6977087 w 9296400"/>
              <a:gd name="connsiteY4" fmla="*/ 19050 h 6888163"/>
              <a:gd name="connsiteX5" fmla="*/ 9296400 w 9296400"/>
              <a:gd name="connsiteY5" fmla="*/ 0 h 6888163"/>
              <a:gd name="connsiteX6" fmla="*/ 2166913 w 9296400"/>
              <a:gd name="connsiteY6"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5292790 w 9296400"/>
              <a:gd name="connsiteY3" fmla="*/ 678180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6340540 w 9296400"/>
              <a:gd name="connsiteY3" fmla="*/ 603885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96101"/>
              <a:gd name="connsiteX1" fmla="*/ 5292790 w 9296400"/>
              <a:gd name="connsiteY1" fmla="*/ 6838951 h 6896101"/>
              <a:gd name="connsiteX2" fmla="*/ 5311840 w 9296400"/>
              <a:gd name="connsiteY2" fmla="*/ 6858001 h 6896101"/>
              <a:gd name="connsiteX3" fmla="*/ 542614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0 w 9296400"/>
              <a:gd name="connsiteY5" fmla="*/ 6888163 h 6896101"/>
              <a:gd name="connsiteX6" fmla="*/ 6977087 w 9296400"/>
              <a:gd name="connsiteY6" fmla="*/ 19050 h 6896101"/>
              <a:gd name="connsiteX7" fmla="*/ 9296400 w 9296400"/>
              <a:gd name="connsiteY7" fmla="*/ 0 h 6896101"/>
              <a:gd name="connsiteX8" fmla="*/ 2166913 w 9296400"/>
              <a:gd name="connsiteY8"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5273740 w 9296400"/>
              <a:gd name="connsiteY10" fmla="*/ 6877050 h 6896101"/>
              <a:gd name="connsiteX0" fmla="*/ 5273740 w 9296400"/>
              <a:gd name="connsiteY0" fmla="*/ 6877050 h 6968490"/>
              <a:gd name="connsiteX1" fmla="*/ 5292790 w 9296400"/>
              <a:gd name="connsiteY1" fmla="*/ 6838951 h 6968490"/>
              <a:gd name="connsiteX2" fmla="*/ 5311840 w 9296400"/>
              <a:gd name="connsiteY2" fmla="*/ 6858001 h 6968490"/>
              <a:gd name="connsiteX3" fmla="*/ 5292790 w 9296400"/>
              <a:gd name="connsiteY3" fmla="*/ 6896101 h 6968490"/>
              <a:gd name="connsiteX4" fmla="*/ 3082990 w 9296400"/>
              <a:gd name="connsiteY4" fmla="*/ 6896101 h 6968490"/>
              <a:gd name="connsiteX5" fmla="*/ 3082990 w 9296400"/>
              <a:gd name="connsiteY5" fmla="*/ 6838951 h 6968490"/>
              <a:gd name="connsiteX6" fmla="*/ 0 w 9296400"/>
              <a:gd name="connsiteY6" fmla="*/ 6888163 h 6968490"/>
              <a:gd name="connsiteX7" fmla="*/ 6977087 w 9296400"/>
              <a:gd name="connsiteY7" fmla="*/ 19050 h 6968490"/>
              <a:gd name="connsiteX8" fmla="*/ 9296400 w 9296400"/>
              <a:gd name="connsiteY8" fmla="*/ 0 h 6968490"/>
              <a:gd name="connsiteX9" fmla="*/ 2166913 w 9296400"/>
              <a:gd name="connsiteY9" fmla="*/ 6888163 h 6968490"/>
              <a:gd name="connsiteX10" fmla="*/ 5365180 w 9296400"/>
              <a:gd name="connsiteY10" fmla="*/ 6968490 h 6968490"/>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9022780 w 9296400"/>
              <a:gd name="connsiteY10" fmla="*/ 18249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3082990 w 9296400"/>
              <a:gd name="connsiteY12" fmla="*/ 68389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4206940 w 9296400"/>
              <a:gd name="connsiteY12" fmla="*/ 605790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7978840 w 9296400"/>
              <a:gd name="connsiteY12" fmla="*/ 19621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5273740 w 9540940"/>
              <a:gd name="connsiteY14" fmla="*/ 6877050 h 6896101"/>
              <a:gd name="connsiteX0" fmla="*/ 6473890 w 9540940"/>
              <a:gd name="connsiteY0" fmla="*/ 56578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6473890 w 9540940"/>
              <a:gd name="connsiteY14" fmla="*/ 5657850 h 6896101"/>
              <a:gd name="connsiteX0" fmla="*/ 9217090 w 9540940"/>
              <a:gd name="connsiteY0" fmla="*/ 306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217090 w 9540940"/>
              <a:gd name="connsiteY14" fmla="*/ 3067050 h 6896101"/>
              <a:gd name="connsiteX0" fmla="*/ 9540940 w 9540940"/>
              <a:gd name="connsiteY0" fmla="*/ 27241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540940 w 9540940"/>
              <a:gd name="connsiteY14" fmla="*/ 2724150 h 6896101"/>
              <a:gd name="connsiteX0" fmla="*/ 3098230 w 9540940"/>
              <a:gd name="connsiteY0" fmla="*/ 6892290 h 6979603"/>
              <a:gd name="connsiteX1" fmla="*/ 3082990 w 9540940"/>
              <a:gd name="connsiteY1" fmla="*/ 6877051 h 6979603"/>
              <a:gd name="connsiteX2" fmla="*/ 9540940 w 9540940"/>
              <a:gd name="connsiteY2" fmla="*/ 514351 h 6979603"/>
              <a:gd name="connsiteX3" fmla="*/ 9540940 w 9540940"/>
              <a:gd name="connsiteY3" fmla="*/ 2724150 h 6979603"/>
              <a:gd name="connsiteX4" fmla="*/ 5292790 w 9540940"/>
              <a:gd name="connsiteY4" fmla="*/ 6838951 h 6979603"/>
              <a:gd name="connsiteX5" fmla="*/ 5311840 w 9540940"/>
              <a:gd name="connsiteY5" fmla="*/ 6858001 h 6979603"/>
              <a:gd name="connsiteX6" fmla="*/ 5292790 w 9540940"/>
              <a:gd name="connsiteY6" fmla="*/ 6896101 h 6979603"/>
              <a:gd name="connsiteX7" fmla="*/ 5330890 w 9540940"/>
              <a:gd name="connsiteY7" fmla="*/ 6858001 h 6979603"/>
              <a:gd name="connsiteX8" fmla="*/ 3082990 w 9540940"/>
              <a:gd name="connsiteY8" fmla="*/ 6896101 h 6979603"/>
              <a:gd name="connsiteX9" fmla="*/ 3082990 w 9540940"/>
              <a:gd name="connsiteY9" fmla="*/ 6838951 h 6979603"/>
              <a:gd name="connsiteX10" fmla="*/ 0 w 9540940"/>
              <a:gd name="connsiteY10" fmla="*/ 6888163 h 6979603"/>
              <a:gd name="connsiteX11" fmla="*/ 6977087 w 9540940"/>
              <a:gd name="connsiteY11" fmla="*/ 19050 h 6979603"/>
              <a:gd name="connsiteX12" fmla="*/ 9296400 w 9540940"/>
              <a:gd name="connsiteY12" fmla="*/ 0 h 6979603"/>
              <a:gd name="connsiteX13" fmla="*/ 2258353 w 9540940"/>
              <a:gd name="connsiteY13" fmla="*/ 6979603 h 697960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58353 w 9540940"/>
              <a:gd name="connsiteY13" fmla="*/ 6884353 h 6896101"/>
              <a:gd name="connsiteX0" fmla="*/ 3098230 w 9540940"/>
              <a:gd name="connsiteY0" fmla="*/ 6892290 h 6922453"/>
              <a:gd name="connsiteX1" fmla="*/ 3082990 w 9540940"/>
              <a:gd name="connsiteY1" fmla="*/ 6877051 h 6922453"/>
              <a:gd name="connsiteX2" fmla="*/ 9540940 w 9540940"/>
              <a:gd name="connsiteY2" fmla="*/ 514351 h 6922453"/>
              <a:gd name="connsiteX3" fmla="*/ 9540940 w 9540940"/>
              <a:gd name="connsiteY3" fmla="*/ 2724150 h 6922453"/>
              <a:gd name="connsiteX4" fmla="*/ 5292790 w 9540940"/>
              <a:gd name="connsiteY4" fmla="*/ 6838951 h 6922453"/>
              <a:gd name="connsiteX5" fmla="*/ 5311840 w 9540940"/>
              <a:gd name="connsiteY5" fmla="*/ 6858001 h 6922453"/>
              <a:gd name="connsiteX6" fmla="*/ 5292790 w 9540940"/>
              <a:gd name="connsiteY6" fmla="*/ 6896101 h 6922453"/>
              <a:gd name="connsiteX7" fmla="*/ 5330890 w 9540940"/>
              <a:gd name="connsiteY7" fmla="*/ 6858001 h 6922453"/>
              <a:gd name="connsiteX8" fmla="*/ 3082990 w 9540940"/>
              <a:gd name="connsiteY8" fmla="*/ 6896101 h 6922453"/>
              <a:gd name="connsiteX9" fmla="*/ 3082990 w 9540940"/>
              <a:gd name="connsiteY9" fmla="*/ 6838951 h 6922453"/>
              <a:gd name="connsiteX10" fmla="*/ 0 w 9540940"/>
              <a:gd name="connsiteY10" fmla="*/ 6888163 h 6922453"/>
              <a:gd name="connsiteX11" fmla="*/ 6977087 w 9540940"/>
              <a:gd name="connsiteY11" fmla="*/ 19050 h 6922453"/>
              <a:gd name="connsiteX12" fmla="*/ 9296400 w 9540940"/>
              <a:gd name="connsiteY12" fmla="*/ 0 h 6922453"/>
              <a:gd name="connsiteX13" fmla="*/ 2258353 w 9540940"/>
              <a:gd name="connsiteY13" fmla="*/ 6922453 h 692245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73465 w 9540940"/>
              <a:gd name="connsiteY9" fmla="*/ 68770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21365 w 9531415"/>
              <a:gd name="connsiteY7" fmla="*/ 6858001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82990 w 9531415"/>
              <a:gd name="connsiteY9" fmla="*/ 6886576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2540413 w 8983123"/>
              <a:gd name="connsiteY0" fmla="*/ 6892290 h 6896101"/>
              <a:gd name="connsiteX1" fmla="*/ 2525173 w 8983123"/>
              <a:gd name="connsiteY1" fmla="*/ 6877051 h 6896101"/>
              <a:gd name="connsiteX2" fmla="*/ 8983123 w 8983123"/>
              <a:gd name="connsiteY2" fmla="*/ 514351 h 6896101"/>
              <a:gd name="connsiteX3" fmla="*/ 8983123 w 8983123"/>
              <a:gd name="connsiteY3" fmla="*/ 2724150 h 6896101"/>
              <a:gd name="connsiteX4" fmla="*/ 4734973 w 8983123"/>
              <a:gd name="connsiteY4" fmla="*/ 6838951 h 6896101"/>
              <a:gd name="connsiteX5" fmla="*/ 4754023 w 8983123"/>
              <a:gd name="connsiteY5" fmla="*/ 6858001 h 6896101"/>
              <a:gd name="connsiteX6" fmla="*/ 4734973 w 8983123"/>
              <a:gd name="connsiteY6" fmla="*/ 6896101 h 6896101"/>
              <a:gd name="connsiteX7" fmla="*/ 4811173 w 8983123"/>
              <a:gd name="connsiteY7" fmla="*/ 6867526 h 6896101"/>
              <a:gd name="connsiteX8" fmla="*/ 2525173 w 8983123"/>
              <a:gd name="connsiteY8" fmla="*/ 6896101 h 6896101"/>
              <a:gd name="connsiteX9" fmla="*/ 2534698 w 8983123"/>
              <a:gd name="connsiteY9" fmla="*/ 6886576 h 6896101"/>
              <a:gd name="connsiteX10" fmla="*/ 0 w 8983123"/>
              <a:gd name="connsiteY10" fmla="*/ 6878638 h 6896101"/>
              <a:gd name="connsiteX11" fmla="*/ 6419270 w 8983123"/>
              <a:gd name="connsiteY11" fmla="*/ 19050 h 6896101"/>
              <a:gd name="connsiteX12" fmla="*/ 8738583 w 8983123"/>
              <a:gd name="connsiteY12" fmla="*/ 0 h 6896101"/>
              <a:gd name="connsiteX13" fmla="*/ 1729111 w 8983123"/>
              <a:gd name="connsiteY13" fmla="*/ 6884353 h 6896101"/>
              <a:gd name="connsiteX0" fmla="*/ 2540413 w 8983123"/>
              <a:gd name="connsiteY0" fmla="*/ 6898711 h 6902522"/>
              <a:gd name="connsiteX1" fmla="*/ 2525173 w 8983123"/>
              <a:gd name="connsiteY1" fmla="*/ 6883472 h 6902522"/>
              <a:gd name="connsiteX2" fmla="*/ 8983123 w 8983123"/>
              <a:gd name="connsiteY2" fmla="*/ 520772 h 6902522"/>
              <a:gd name="connsiteX3" fmla="*/ 8983123 w 8983123"/>
              <a:gd name="connsiteY3" fmla="*/ 2730571 h 6902522"/>
              <a:gd name="connsiteX4" fmla="*/ 4734973 w 8983123"/>
              <a:gd name="connsiteY4" fmla="*/ 6845372 h 6902522"/>
              <a:gd name="connsiteX5" fmla="*/ 4754023 w 8983123"/>
              <a:gd name="connsiteY5" fmla="*/ 6864422 h 6902522"/>
              <a:gd name="connsiteX6" fmla="*/ 4734973 w 8983123"/>
              <a:gd name="connsiteY6" fmla="*/ 6902522 h 6902522"/>
              <a:gd name="connsiteX7" fmla="*/ 4811173 w 8983123"/>
              <a:gd name="connsiteY7" fmla="*/ 6873947 h 6902522"/>
              <a:gd name="connsiteX8" fmla="*/ 2525173 w 8983123"/>
              <a:gd name="connsiteY8" fmla="*/ 6902522 h 6902522"/>
              <a:gd name="connsiteX9" fmla="*/ 2534698 w 8983123"/>
              <a:gd name="connsiteY9" fmla="*/ 6892997 h 6902522"/>
              <a:gd name="connsiteX10" fmla="*/ 0 w 8983123"/>
              <a:gd name="connsiteY10" fmla="*/ 6885059 h 6902522"/>
              <a:gd name="connsiteX11" fmla="*/ 7031317 w 8983123"/>
              <a:gd name="connsiteY11" fmla="*/ 0 h 6902522"/>
              <a:gd name="connsiteX12" fmla="*/ 8738583 w 8983123"/>
              <a:gd name="connsiteY12" fmla="*/ 6421 h 6902522"/>
              <a:gd name="connsiteX13" fmla="*/ 1729111 w 8983123"/>
              <a:gd name="connsiteY13" fmla="*/ 6890774 h 6902522"/>
              <a:gd name="connsiteX0" fmla="*/ 2540413 w 8995874"/>
              <a:gd name="connsiteY0" fmla="*/ 6898711 h 6902522"/>
              <a:gd name="connsiteX1" fmla="*/ 2525173 w 8995874"/>
              <a:gd name="connsiteY1" fmla="*/ 6883472 h 6902522"/>
              <a:gd name="connsiteX2" fmla="*/ 8995874 w 8995874"/>
              <a:gd name="connsiteY2" fmla="*/ 457096 h 6902522"/>
              <a:gd name="connsiteX3" fmla="*/ 8983123 w 8995874"/>
              <a:gd name="connsiteY3" fmla="*/ 2730571 h 6902522"/>
              <a:gd name="connsiteX4" fmla="*/ 4734973 w 8995874"/>
              <a:gd name="connsiteY4" fmla="*/ 6845372 h 6902522"/>
              <a:gd name="connsiteX5" fmla="*/ 4754023 w 8995874"/>
              <a:gd name="connsiteY5" fmla="*/ 6864422 h 6902522"/>
              <a:gd name="connsiteX6" fmla="*/ 4734973 w 8995874"/>
              <a:gd name="connsiteY6" fmla="*/ 6902522 h 6902522"/>
              <a:gd name="connsiteX7" fmla="*/ 4811173 w 8995874"/>
              <a:gd name="connsiteY7" fmla="*/ 6873947 h 6902522"/>
              <a:gd name="connsiteX8" fmla="*/ 2525173 w 8995874"/>
              <a:gd name="connsiteY8" fmla="*/ 6902522 h 6902522"/>
              <a:gd name="connsiteX9" fmla="*/ 2534698 w 8995874"/>
              <a:gd name="connsiteY9" fmla="*/ 6892997 h 6902522"/>
              <a:gd name="connsiteX10" fmla="*/ 0 w 8995874"/>
              <a:gd name="connsiteY10" fmla="*/ 6885059 h 6902522"/>
              <a:gd name="connsiteX11" fmla="*/ 7031317 w 8995874"/>
              <a:gd name="connsiteY11" fmla="*/ 0 h 6902522"/>
              <a:gd name="connsiteX12" fmla="*/ 8738583 w 8995874"/>
              <a:gd name="connsiteY12" fmla="*/ 6421 h 6902522"/>
              <a:gd name="connsiteX13" fmla="*/ 1729111 w 8995874"/>
              <a:gd name="connsiteY13"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2534698 w 8984349"/>
              <a:gd name="connsiteY9" fmla="*/ 6892997 h 6902522"/>
              <a:gd name="connsiteX10" fmla="*/ 0 w 8984349"/>
              <a:gd name="connsiteY10" fmla="*/ 6885059 h 6902522"/>
              <a:gd name="connsiteX11" fmla="*/ 7031317 w 8984349"/>
              <a:gd name="connsiteY11" fmla="*/ 0 h 6902522"/>
              <a:gd name="connsiteX12" fmla="*/ 8738583 w 8984349"/>
              <a:gd name="connsiteY12" fmla="*/ 6421 h 6902522"/>
              <a:gd name="connsiteX13" fmla="*/ 1729111 w 8984349"/>
              <a:gd name="connsiteY13" fmla="*/ 6890774 h 6902522"/>
              <a:gd name="connsiteX0" fmla="*/ 2540413 w 8984349"/>
              <a:gd name="connsiteY0" fmla="*/ 6898711 h 6918468"/>
              <a:gd name="connsiteX1" fmla="*/ 2525173 w 8984349"/>
              <a:gd name="connsiteY1" fmla="*/ 6883472 h 6918468"/>
              <a:gd name="connsiteX2" fmla="*/ 8983123 w 8984349"/>
              <a:gd name="connsiteY2" fmla="*/ 444361 h 6918468"/>
              <a:gd name="connsiteX3" fmla="*/ 8983123 w 8984349"/>
              <a:gd name="connsiteY3" fmla="*/ 2730571 h 6918468"/>
              <a:gd name="connsiteX4" fmla="*/ 4734973 w 8984349"/>
              <a:gd name="connsiteY4" fmla="*/ 6845372 h 6918468"/>
              <a:gd name="connsiteX5" fmla="*/ 4754023 w 8984349"/>
              <a:gd name="connsiteY5" fmla="*/ 6864422 h 6918468"/>
              <a:gd name="connsiteX6" fmla="*/ 4734973 w 8984349"/>
              <a:gd name="connsiteY6" fmla="*/ 6902522 h 6918468"/>
              <a:gd name="connsiteX7" fmla="*/ 4811173 w 8984349"/>
              <a:gd name="connsiteY7" fmla="*/ 6873947 h 6918468"/>
              <a:gd name="connsiteX8" fmla="*/ 2525173 w 8984349"/>
              <a:gd name="connsiteY8" fmla="*/ 6902522 h 6918468"/>
              <a:gd name="connsiteX9" fmla="*/ 2445441 w 8984349"/>
              <a:gd name="connsiteY9" fmla="*/ 6918468 h 6918468"/>
              <a:gd name="connsiteX10" fmla="*/ 0 w 8984349"/>
              <a:gd name="connsiteY10" fmla="*/ 6885059 h 6918468"/>
              <a:gd name="connsiteX11" fmla="*/ 7031317 w 8984349"/>
              <a:gd name="connsiteY11" fmla="*/ 0 h 6918468"/>
              <a:gd name="connsiteX12" fmla="*/ 8738583 w 8984349"/>
              <a:gd name="connsiteY12" fmla="*/ 6421 h 6918468"/>
              <a:gd name="connsiteX13" fmla="*/ 1729111 w 8984349"/>
              <a:gd name="connsiteY13" fmla="*/ 6890774 h 6918468"/>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0 w 8984349"/>
              <a:gd name="connsiteY9" fmla="*/ 6885059 h 6902522"/>
              <a:gd name="connsiteX10" fmla="*/ 7031317 w 8984349"/>
              <a:gd name="connsiteY10" fmla="*/ 0 h 6902522"/>
              <a:gd name="connsiteX11" fmla="*/ 8738583 w 8984349"/>
              <a:gd name="connsiteY11" fmla="*/ 6421 h 6902522"/>
              <a:gd name="connsiteX12" fmla="*/ 1729111 w 8984349"/>
              <a:gd name="connsiteY12"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0 w 8984349"/>
              <a:gd name="connsiteY8" fmla="*/ 6885059 h 6902522"/>
              <a:gd name="connsiteX9" fmla="*/ 7031317 w 8984349"/>
              <a:gd name="connsiteY9" fmla="*/ 0 h 6902522"/>
              <a:gd name="connsiteX10" fmla="*/ 8738583 w 8984349"/>
              <a:gd name="connsiteY10" fmla="*/ 6421 h 6902522"/>
              <a:gd name="connsiteX11" fmla="*/ 1729111 w 8984349"/>
              <a:gd name="connsiteY11" fmla="*/ 6890774 h 6902522"/>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54023 w 8984349"/>
              <a:gd name="connsiteY5" fmla="*/ 6864422 h 6909379"/>
              <a:gd name="connsiteX6" fmla="*/ 4734973 w 8984349"/>
              <a:gd name="connsiteY6" fmla="*/ 6902522 h 6909379"/>
              <a:gd name="connsiteX7" fmla="*/ 4811173 w 8984349"/>
              <a:gd name="connsiteY7" fmla="*/ 6873947 h 6909379"/>
              <a:gd name="connsiteX8" fmla="*/ 0 w 8984349"/>
              <a:gd name="connsiteY8" fmla="*/ 6885059 h 6909379"/>
              <a:gd name="connsiteX9" fmla="*/ 7031317 w 8984349"/>
              <a:gd name="connsiteY9" fmla="*/ 0 h 6909379"/>
              <a:gd name="connsiteX10" fmla="*/ 8738583 w 8984349"/>
              <a:gd name="connsiteY10" fmla="*/ 6421 h 6909379"/>
              <a:gd name="connsiteX11" fmla="*/ 1729111 w 8984349"/>
              <a:gd name="connsiteY11"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34973 w 8984349"/>
              <a:gd name="connsiteY5" fmla="*/ 6902522 h 6909379"/>
              <a:gd name="connsiteX6" fmla="*/ 4811173 w 8984349"/>
              <a:gd name="connsiteY6" fmla="*/ 6873947 h 6909379"/>
              <a:gd name="connsiteX7" fmla="*/ 0 w 8984349"/>
              <a:gd name="connsiteY7" fmla="*/ 6885059 h 6909379"/>
              <a:gd name="connsiteX8" fmla="*/ 7031317 w 8984349"/>
              <a:gd name="connsiteY8" fmla="*/ 0 h 6909379"/>
              <a:gd name="connsiteX9" fmla="*/ 8738583 w 8984349"/>
              <a:gd name="connsiteY9" fmla="*/ 6421 h 6909379"/>
              <a:gd name="connsiteX10" fmla="*/ 1729111 w 8984349"/>
              <a:gd name="connsiteY10"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811173 w 8984349"/>
              <a:gd name="connsiteY5" fmla="*/ 6873947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83826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30272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130272 w 8984349"/>
              <a:gd name="connsiteY4" fmla="*/ 6881588 h 6909379"/>
              <a:gd name="connsiteX5" fmla="*/ 0 w 8984349"/>
              <a:gd name="connsiteY5" fmla="*/ 6885059 h 6909379"/>
              <a:gd name="connsiteX6" fmla="*/ 7031317 w 8984349"/>
              <a:gd name="connsiteY6" fmla="*/ 0 h 6909379"/>
              <a:gd name="connsiteX7" fmla="*/ 8738583 w 8984349"/>
              <a:gd name="connsiteY7" fmla="*/ 6421 h 6909379"/>
              <a:gd name="connsiteX8" fmla="*/ 1729111 w 8984349"/>
              <a:gd name="connsiteY8" fmla="*/ 6890774 h 6909379"/>
              <a:gd name="connsiteX0" fmla="*/ 2540413 w 8991493"/>
              <a:gd name="connsiteY0" fmla="*/ 6898711 h 6909379"/>
              <a:gd name="connsiteX1" fmla="*/ 2372161 w 8991493"/>
              <a:gd name="connsiteY1" fmla="*/ 6908943 h 6909379"/>
              <a:gd name="connsiteX2" fmla="*/ 8983123 w 8991493"/>
              <a:gd name="connsiteY2" fmla="*/ 444361 h 6909379"/>
              <a:gd name="connsiteX3" fmla="*/ 8990774 w 8991493"/>
              <a:gd name="connsiteY3" fmla="*/ 2088718 h 6909379"/>
              <a:gd name="connsiteX4" fmla="*/ 4130272 w 8991493"/>
              <a:gd name="connsiteY4" fmla="*/ 6881588 h 6909379"/>
              <a:gd name="connsiteX5" fmla="*/ 0 w 8991493"/>
              <a:gd name="connsiteY5" fmla="*/ 6885059 h 6909379"/>
              <a:gd name="connsiteX6" fmla="*/ 7031317 w 8991493"/>
              <a:gd name="connsiteY6" fmla="*/ 0 h 6909379"/>
              <a:gd name="connsiteX7" fmla="*/ 8738583 w 8991493"/>
              <a:gd name="connsiteY7" fmla="*/ 6421 h 6909379"/>
              <a:gd name="connsiteX8" fmla="*/ 1729111 w 8991493"/>
              <a:gd name="connsiteY8" fmla="*/ 6890774 h 690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493" h="6909379">
                <a:moveTo>
                  <a:pt x="2540413" y="6898711"/>
                </a:moveTo>
                <a:cubicBezTo>
                  <a:pt x="2693092" y="6896859"/>
                  <a:pt x="2375336" y="6912118"/>
                  <a:pt x="2372161" y="6908943"/>
                </a:cubicBezTo>
                <a:cubicBezTo>
                  <a:pt x="2369621" y="6900053"/>
                  <a:pt x="8983123" y="452298"/>
                  <a:pt x="8983123" y="444361"/>
                </a:cubicBezTo>
                <a:cubicBezTo>
                  <a:pt x="8978873" y="1202186"/>
                  <a:pt x="8995024" y="1330893"/>
                  <a:pt x="8990774" y="2088718"/>
                </a:cubicBezTo>
                <a:lnTo>
                  <a:pt x="4130272" y="6881588"/>
                </a:lnTo>
                <a:lnTo>
                  <a:pt x="0" y="6885059"/>
                </a:lnTo>
                <a:lnTo>
                  <a:pt x="7031317" y="0"/>
                </a:lnTo>
                <a:lnTo>
                  <a:pt x="8738583" y="6421"/>
                </a:lnTo>
                <a:cubicBezTo>
                  <a:pt x="6362087" y="2302475"/>
                  <a:pt x="1729111" y="6890774"/>
                  <a:pt x="1729111" y="6890774"/>
                </a:cubicBezTo>
              </a:path>
            </a:pathLst>
          </a:custGeom>
          <a:solidFill>
            <a:schemeClr val="bg1">
              <a:lumMod val="85000"/>
              <a:alpha val="72000"/>
            </a:schemeClr>
          </a:solidFill>
        </p:spPr>
        <p:txBody>
          <a:bodyPr anchor="ctr"/>
          <a:lstStyle>
            <a:lvl1pPr algn="ctr">
              <a:defRPr/>
            </a:lvl1pPr>
          </a:lstStyle>
          <a:p>
            <a:r>
              <a:rPr lang="en-US"/>
              <a:t>Click icon to </a:t>
            </a:r>
            <a:br>
              <a:rPr lang="en-US"/>
            </a:br>
            <a:r>
              <a:rPr lang="en-US"/>
              <a:t>add picture</a:t>
            </a:r>
            <a:endParaRPr lang="en-GB"/>
          </a:p>
        </p:txBody>
      </p:sp>
      <p:sp>
        <p:nvSpPr>
          <p:cNvPr id="12" name="Text Placeholder 3">
            <a:extLst>
              <a:ext uri="{FF2B5EF4-FFF2-40B4-BE49-F238E27FC236}">
                <a16:creationId xmlns:a16="http://schemas.microsoft.com/office/drawing/2014/main" id="{33BB2AE6-EB91-412C-9B9F-AAD520F93B09}"/>
              </a:ext>
            </a:extLst>
          </p:cNvPr>
          <p:cNvSpPr>
            <a:spLocks noGrp="1"/>
          </p:cNvSpPr>
          <p:nvPr>
            <p:ph type="body" sz="quarter" idx="10" hasCustomPrompt="1"/>
          </p:nvPr>
        </p:nvSpPr>
        <p:spPr>
          <a:xfrm>
            <a:off x="60256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sp>
        <p:nvSpPr>
          <p:cNvPr id="16" name="Text Placeholder 3">
            <a:extLst>
              <a:ext uri="{FF2B5EF4-FFF2-40B4-BE49-F238E27FC236}">
                <a16:creationId xmlns:a16="http://schemas.microsoft.com/office/drawing/2014/main" id="{3BDA4758-BE57-42C3-AC16-54A3EF8CBC51}"/>
              </a:ext>
            </a:extLst>
          </p:cNvPr>
          <p:cNvSpPr>
            <a:spLocks noGrp="1"/>
          </p:cNvSpPr>
          <p:nvPr>
            <p:ph type="body" sz="quarter" idx="11" hasCustomPrompt="1"/>
          </p:nvPr>
        </p:nvSpPr>
        <p:spPr>
          <a:xfrm>
            <a:off x="3368627" y="3079898"/>
            <a:ext cx="2358707" cy="1511300"/>
          </a:xfrm>
        </p:spPr>
        <p:txBody>
          <a:bodyPr/>
          <a:lstStyle>
            <a:lvl1pPr>
              <a:spcBef>
                <a:spcPts val="0"/>
              </a:spcBef>
              <a:spcAft>
                <a:spcPts val="0"/>
              </a:spcAft>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Name:</a:t>
            </a:r>
          </a:p>
          <a:p>
            <a:pPr lvl="0"/>
            <a:r>
              <a:rPr lang="en-US"/>
              <a:t>Details:</a:t>
            </a:r>
          </a:p>
        </p:txBody>
      </p:sp>
    </p:spTree>
    <p:extLst>
      <p:ext uri="{BB962C8B-B14F-4D97-AF65-F5344CB8AC3E}">
        <p14:creationId xmlns:p14="http://schemas.microsoft.com/office/powerpoint/2010/main" val="72628596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tyle 1">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BFABE5-3710-487B-9FEB-24CECCFDE805}"/>
              </a:ext>
            </a:extLst>
          </p:cNvPr>
          <p:cNvSpPr>
            <a:spLocks noGrp="1"/>
          </p:cNvSpPr>
          <p:nvPr>
            <p:ph type="pic" sz="quarter" idx="14" hasCustomPrompt="1"/>
          </p:nvPr>
        </p:nvSpPr>
        <p:spPr>
          <a:xfrm>
            <a:off x="0" y="0"/>
            <a:ext cx="12192000" cy="6858000"/>
          </a:xfrm>
          <a:pattFill prst="wdUpDiag">
            <a:fgClr>
              <a:srgbClr val="D9D9D9"/>
            </a:fgClr>
            <a:bgClr>
              <a:schemeClr val="bg1"/>
            </a:bgClr>
          </a:pattFill>
        </p:spPr>
        <p:txBody>
          <a:bodyPr anchor="ctr"/>
          <a:lstStyle>
            <a:lvl1pPr algn="ctr">
              <a:defRPr/>
            </a:lvl1pPr>
          </a:lstStyle>
          <a:p>
            <a:r>
              <a:rPr lang="en-GB"/>
              <a:t>Click icon in centre to add image</a:t>
            </a:r>
            <a:br>
              <a:rPr lang="en-GB"/>
            </a:br>
            <a:r>
              <a:rPr lang="en-GB"/>
              <a:t>Send image to back so elements show on the page</a:t>
            </a:r>
          </a:p>
          <a:p>
            <a:endParaRPr lang="en-GB"/>
          </a:p>
          <a:p>
            <a:endParaRPr lang="en-GB"/>
          </a:p>
          <a:p>
            <a:endParaRPr lang="en-GB"/>
          </a:p>
        </p:txBody>
      </p:sp>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userDrawn="1">
            <p:custDataLst>
              <p:tags r:id="rId1"/>
            </p:custDataLst>
            <p:extLst>
              <p:ext uri="{D42A27DB-BD31-4B8C-83A1-F6EECF244321}">
                <p14:modId xmlns:p14="http://schemas.microsoft.com/office/powerpoint/2010/main" val="1153968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bwMode="white">
          <a:xfrm>
            <a:off x="450000" y="450000"/>
            <a:ext cx="7518208" cy="1661993"/>
          </a:xfrm>
        </p:spPr>
        <p:txBody>
          <a:bodyPr vert="horz" wrap="square" lIns="0" tIns="0" rIns="0" bIns="0" rtlCol="0" anchor="t">
            <a:spAutoFit/>
          </a:bodyPr>
          <a:lstStyle>
            <a:lvl1pPr>
              <a:defRPr lang="en-GB" sz="6000" spc="0" dirty="0">
                <a:solidFill>
                  <a:schemeClr val="bg1"/>
                </a:solidFill>
                <a:latin typeface="Arial Black" panose="020B0A04020102020204" pitchFamily="34" charset="0"/>
              </a:defRPr>
            </a:lvl1pPr>
          </a:lstStyle>
          <a:p>
            <a:pPr lvl="0"/>
            <a:r>
              <a:rPr lang="en-GB"/>
              <a:t>Section </a:t>
            </a:r>
            <a:br>
              <a:rPr lang="en-GB"/>
            </a:br>
            <a:r>
              <a:rPr lang="en-GB"/>
              <a:t>title</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bwMode="white">
          <a:xfrm>
            <a:off x="450000" y="2816932"/>
            <a:ext cx="5646000"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16" name="Espace réservé du pied de page 4">
            <a:extLst>
              <a:ext uri="{FF2B5EF4-FFF2-40B4-BE49-F238E27FC236}">
                <a16:creationId xmlns:a16="http://schemas.microsoft.com/office/drawing/2014/main" id="{31EC8686-9D26-45D0-BFD1-730422891B38}"/>
              </a:ext>
            </a:extLst>
          </p:cNvPr>
          <p:cNvSpPr txBox="1">
            <a:spLocks/>
          </p:cNvSpPr>
          <p:nvPr userDrawn="1"/>
        </p:nvSpPr>
        <p:spPr>
          <a:xfrm>
            <a:off x="817200" y="6515735"/>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Components Dec | Oct 19 | FINAL | Public | Internal/Client Use Only </a:t>
            </a:r>
          </a:p>
        </p:txBody>
      </p:sp>
      <p:sp>
        <p:nvSpPr>
          <p:cNvPr id="17" name="Slide Number Placeholder 15">
            <a:extLst>
              <a:ext uri="{FF2B5EF4-FFF2-40B4-BE49-F238E27FC236}">
                <a16:creationId xmlns:a16="http://schemas.microsoft.com/office/drawing/2014/main" id="{05F58369-4CFC-4F85-AE55-0653BC425290}"/>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1" name="Picture 10">
            <a:extLst>
              <a:ext uri="{FF2B5EF4-FFF2-40B4-BE49-F238E27FC236}">
                <a16:creationId xmlns:a16="http://schemas.microsoft.com/office/drawing/2014/main" id="{7D5087FE-CA04-41B7-8E8E-E132DB96B8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48954901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white_Clear">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449999" y="397170"/>
            <a:ext cx="9341701" cy="775597"/>
          </a:xfrm>
        </p:spPr>
        <p:txBody>
          <a:body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37325129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white_Clear">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449999" y="397170"/>
            <a:ext cx="9341701" cy="775597"/>
          </a:xfrm>
        </p:spPr>
        <p:txBody>
          <a:body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4" name="Text Placeholder 3">
            <a:extLst>
              <a:ext uri="{FF2B5EF4-FFF2-40B4-BE49-F238E27FC236}">
                <a16:creationId xmlns:a16="http://schemas.microsoft.com/office/drawing/2014/main" id="{D0B2F92C-06FA-488D-8B64-E2B929FF4065}"/>
              </a:ext>
            </a:extLst>
          </p:cNvPr>
          <p:cNvSpPr>
            <a:spLocks noGrp="1"/>
          </p:cNvSpPr>
          <p:nvPr>
            <p:ph type="body" sz="quarter" idx="10" hasCustomPrompt="1"/>
          </p:nvPr>
        </p:nvSpPr>
        <p:spPr>
          <a:xfrm>
            <a:off x="449998" y="5666055"/>
            <a:ext cx="11299089" cy="287338"/>
          </a:xfrm>
        </p:spPr>
        <p:txBody>
          <a:bodyPr anchor="t"/>
          <a:lstStyle>
            <a:lvl1pPr algn="l">
              <a:defRPr sz="1400" i="1"/>
            </a:lvl1pPr>
          </a:lstStyle>
          <a:p>
            <a:pPr lvl="0"/>
            <a:r>
              <a:rPr lang="en-US"/>
              <a:t>Base and source:</a:t>
            </a:r>
          </a:p>
        </p:txBody>
      </p:sp>
    </p:spTree>
    <p:extLst>
      <p:ext uri="{BB962C8B-B14F-4D97-AF65-F5344CB8AC3E}">
        <p14:creationId xmlns:p14="http://schemas.microsoft.com/office/powerpoint/2010/main" val="407248092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a:t>
            </a:fld>
            <a:r>
              <a:rPr lang="en-GB"/>
              <a:t> ‒ </a:t>
            </a:r>
          </a:p>
        </p:txBody>
      </p:sp>
      <p:sp>
        <p:nvSpPr>
          <p:cNvPr id="8" name="Text Placeholder 5">
            <a:extLst>
              <a:ext uri="{FF2B5EF4-FFF2-40B4-BE49-F238E27FC236}">
                <a16:creationId xmlns:a16="http://schemas.microsoft.com/office/drawing/2014/main" id="{1FF10C85-C858-42F2-83FC-085ECE0AD8C3}"/>
              </a:ext>
            </a:extLst>
          </p:cNvPr>
          <p:cNvSpPr>
            <a:spLocks noGrp="1"/>
          </p:cNvSpPr>
          <p:nvPr>
            <p:ph type="body" sz="quarter" idx="15" hasCustomPrompt="1"/>
          </p:nvPr>
        </p:nvSpPr>
        <p:spPr>
          <a:xfrm>
            <a:off x="404786" y="1368596"/>
            <a:ext cx="2311064" cy="353943"/>
          </a:xfr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4" name="Titre 3">
            <a:extLst>
              <a:ext uri="{FF2B5EF4-FFF2-40B4-BE49-F238E27FC236}">
                <a16:creationId xmlns:a16="http://schemas.microsoft.com/office/drawing/2014/main" id="{8A63819D-3826-4C37-A6B2-F6BF2FA7C128}"/>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id="{2E3BBFF9-605D-4045-AFCA-0630CAF62903}"/>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Tree>
    <p:extLst>
      <p:ext uri="{BB962C8B-B14F-4D97-AF65-F5344CB8AC3E}">
        <p14:creationId xmlns:p14="http://schemas.microsoft.com/office/powerpoint/2010/main" val="2855592690"/>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C46198-E716-46E1-A260-869A099E3D66}" type="slidenum">
              <a:rPr lang="en-GB" smtClean="0"/>
              <a:t>‹#›</a:t>
            </a:fld>
            <a:endParaRPr lang="en-GB"/>
          </a:p>
        </p:txBody>
      </p:sp>
    </p:spTree>
    <p:extLst>
      <p:ext uri="{BB962C8B-B14F-4D97-AF65-F5344CB8AC3E}">
        <p14:creationId xmlns:p14="http://schemas.microsoft.com/office/powerpoint/2010/main" val="4260545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ZeroBoxContent">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457208" y="1162317"/>
            <a:ext cx="2658915" cy="390876"/>
          </a:xfrm>
          <a:solidFill>
            <a:schemeClr val="tx2"/>
          </a:solidFill>
        </p:spPr>
        <p:txBody>
          <a:bodyPr vert="horz" wrap="none" lIns="72000" tIns="0" rIns="72000" bIns="0" rtlCol="0" anchor="ctr">
            <a:spAutoFit/>
          </a:bodyPr>
          <a:lstStyle>
            <a:lvl1pPr>
              <a:lnSpc>
                <a:spcPct val="100000"/>
              </a:lnSpc>
              <a:buFontTx/>
              <a:buNone/>
              <a:defRPr lang="en-US" sz="2540" b="1" dirty="0" smtClean="0">
                <a:solidFill>
                  <a:schemeClr val="bg1"/>
                </a:solidFill>
              </a:defRPr>
            </a:lvl1pPr>
          </a:lstStyle>
          <a:p>
            <a:pPr marL="0" lvl="0" indent="0" defTabSz="829361">
              <a:spcBef>
                <a:spcPts val="272"/>
              </a:spcBef>
              <a:spcAft>
                <a:spcPts val="272"/>
              </a:spcAft>
              <a:buFontTx/>
              <a:buNone/>
            </a:pPr>
            <a:r>
              <a:rPr lang="en-US"/>
              <a:t>Click to edit text</a:t>
            </a:r>
          </a:p>
        </p:txBody>
      </p:sp>
      <p:sp>
        <p:nvSpPr>
          <p:cNvPr id="6" name="Text Placeholder 3"/>
          <p:cNvSpPr>
            <a:spLocks noGrp="1"/>
          </p:cNvSpPr>
          <p:nvPr>
            <p:ph type="body" sz="quarter" idx="13" hasCustomPrompt="1"/>
          </p:nvPr>
        </p:nvSpPr>
        <p:spPr>
          <a:xfrm>
            <a:off x="8230250" y="5812001"/>
            <a:ext cx="3483634" cy="163258"/>
          </a:xfrm>
          <a:noFill/>
        </p:spPr>
        <p:txBody>
          <a:bodyPr lIns="0" tIns="0" rIns="0" bIns="0" anchor="b">
            <a:noAutofit/>
          </a:bodyPr>
          <a:lstStyle>
            <a:lvl1pPr marL="0" indent="0" algn="r">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a:t>Click to add source</a:t>
            </a:r>
          </a:p>
        </p:txBody>
      </p:sp>
      <p:sp>
        <p:nvSpPr>
          <p:cNvPr id="8" name="Text Placeholder 3"/>
          <p:cNvSpPr>
            <a:spLocks noGrp="1"/>
          </p:cNvSpPr>
          <p:nvPr>
            <p:ph type="body" sz="quarter" idx="15" hasCustomPrompt="1"/>
          </p:nvPr>
        </p:nvSpPr>
        <p:spPr>
          <a:xfrm>
            <a:off x="457208" y="5812001"/>
            <a:ext cx="7307222" cy="163258"/>
          </a:xfrm>
          <a:noFill/>
        </p:spPr>
        <p:txBody>
          <a:bodyPr lIns="0" tIns="0" rIns="0" bIns="0" anchor="b">
            <a:noAutofit/>
          </a:bodyPr>
          <a:lstStyle>
            <a:lvl1pPr marL="0" indent="0" algn="l">
              <a:buFontTx/>
              <a:buNone/>
              <a:defRPr sz="726"/>
            </a:lvl1pPr>
            <a:lvl2pPr marL="476993" indent="0">
              <a:buFontTx/>
              <a:buNone/>
              <a:defRPr/>
            </a:lvl2pPr>
            <a:lvl3pPr marL="953986" indent="0">
              <a:buFontTx/>
              <a:buNone/>
              <a:defRPr/>
            </a:lvl3pPr>
            <a:lvl4pPr marL="1430979" indent="0">
              <a:buFontTx/>
              <a:buNone/>
              <a:defRPr/>
            </a:lvl4pPr>
            <a:lvl5pPr marL="1907971" indent="0">
              <a:buFontTx/>
              <a:buNone/>
              <a:defRPr/>
            </a:lvl5pPr>
          </a:lstStyle>
          <a:p>
            <a:pPr lvl="0"/>
            <a:r>
              <a:rPr lang="en-US"/>
              <a:t>Click to add base</a:t>
            </a:r>
          </a:p>
        </p:txBody>
      </p:sp>
      <p:sp>
        <p:nvSpPr>
          <p:cNvPr id="3" name="Title 2"/>
          <p:cNvSpPr>
            <a:spLocks noGrp="1"/>
          </p:cNvSpPr>
          <p:nvPr>
            <p:ph type="title" hasCustomPrompt="1"/>
          </p:nvPr>
        </p:nvSpPr>
        <p:spPr>
          <a:xfrm>
            <a:off x="457208" y="457124"/>
            <a:ext cx="3407455" cy="502471"/>
          </a:xfrm>
        </p:spPr>
        <p:txBody>
          <a:bodyPr/>
          <a:lstStyle>
            <a:lvl1pPr algn="l">
              <a:defRPr/>
            </a:lvl1pPr>
          </a:lstStyle>
          <a:p>
            <a:r>
              <a:rPr lang="en-US"/>
              <a:t>Click to edit title</a:t>
            </a:r>
            <a:endParaRPr lang="en-GB"/>
          </a:p>
        </p:txBody>
      </p:sp>
    </p:spTree>
    <p:extLst>
      <p:ext uri="{BB962C8B-B14F-4D97-AF65-F5344CB8AC3E}">
        <p14:creationId xmlns:p14="http://schemas.microsoft.com/office/powerpoint/2010/main" val="192344228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C46198-E716-46E1-A260-869A099E3D66}" type="slidenum">
              <a:rPr lang="en-GB" smtClean="0"/>
              <a:t>‹#›</a:t>
            </a:fld>
            <a:endParaRPr lang="en-GB"/>
          </a:p>
        </p:txBody>
      </p:sp>
    </p:spTree>
    <p:extLst>
      <p:ext uri="{BB962C8B-B14F-4D97-AF65-F5344CB8AC3E}">
        <p14:creationId xmlns:p14="http://schemas.microsoft.com/office/powerpoint/2010/main" val="1281799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gment Overview">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2D75382-7D8F-47D8-83DB-736A43491525}"/>
              </a:ext>
            </a:extLst>
          </p:cNvPr>
          <p:cNvSpPr>
            <a:spLocks noGrp="1"/>
          </p:cNvSpPr>
          <p:nvPr>
            <p:ph type="pic" sz="quarter" idx="18" hasCustomPrompt="1"/>
          </p:nvPr>
        </p:nvSpPr>
        <p:spPr>
          <a:xfrm>
            <a:off x="6124285" y="2170473"/>
            <a:ext cx="2846183" cy="3664370"/>
          </a:xfrm>
          <a:pattFill prst="ltDnDiag">
            <a:fgClr>
              <a:schemeClr val="accent5"/>
            </a:fgClr>
            <a:bgClr>
              <a:schemeClr val="bg1"/>
            </a:bgClr>
          </a:pattFill>
        </p:spPr>
        <p:txBody>
          <a:bodyPr/>
          <a:lstStyle>
            <a:lvl1pPr>
              <a:defRPr sz="1633">
                <a:solidFill>
                  <a:schemeClr val="tx1">
                    <a:lumMod val="75000"/>
                    <a:lumOff val="25000"/>
                  </a:schemeClr>
                </a:solidFill>
              </a:defRPr>
            </a:lvl1pPr>
          </a:lstStyle>
          <a:p>
            <a:r>
              <a:rPr lang="en-GB"/>
              <a:t>Insert your image here</a:t>
            </a:r>
          </a:p>
        </p:txBody>
      </p:sp>
      <p:sp>
        <p:nvSpPr>
          <p:cNvPr id="3" name="Title 2"/>
          <p:cNvSpPr>
            <a:spLocks noGrp="1"/>
          </p:cNvSpPr>
          <p:nvPr>
            <p:ph type="title" hasCustomPrompt="1"/>
          </p:nvPr>
        </p:nvSpPr>
        <p:spPr>
          <a:xfrm>
            <a:off x="457208" y="457124"/>
            <a:ext cx="3779899" cy="502471"/>
          </a:xfrm>
          <a:solidFill>
            <a:schemeClr val="accent4"/>
          </a:solidFill>
        </p:spPr>
        <p:txBody>
          <a:bodyPr/>
          <a:lstStyle>
            <a:lvl1pPr algn="l">
              <a:defRPr>
                <a:latin typeface="Segoe UI Light" panose="020B0502040204020203" pitchFamily="34" charset="0"/>
                <a:cs typeface="Segoe UI Light" panose="020B0502040204020203" pitchFamily="34" charset="0"/>
              </a:defRPr>
            </a:lvl1pPr>
          </a:lstStyle>
          <a:p>
            <a:r>
              <a:rPr lang="en-US"/>
              <a:t>NAME OF SEGMENT</a:t>
            </a:r>
            <a:endParaRPr lang="en-GB"/>
          </a:p>
        </p:txBody>
      </p:sp>
      <p:sp>
        <p:nvSpPr>
          <p:cNvPr id="4" name="Text Placeholder 3">
            <a:extLst>
              <a:ext uri="{FF2B5EF4-FFF2-40B4-BE49-F238E27FC236}">
                <a16:creationId xmlns:a16="http://schemas.microsoft.com/office/drawing/2014/main" id="{A56E14B8-4ED2-48E1-B806-6619168DEEB9}"/>
              </a:ext>
            </a:extLst>
          </p:cNvPr>
          <p:cNvSpPr>
            <a:spLocks noGrp="1"/>
          </p:cNvSpPr>
          <p:nvPr>
            <p:ph type="body" sz="quarter" idx="16"/>
          </p:nvPr>
        </p:nvSpPr>
        <p:spPr>
          <a:xfrm>
            <a:off x="456516" y="1208438"/>
            <a:ext cx="11294809" cy="653287"/>
          </a:xfrm>
        </p:spPr>
        <p:txBody>
          <a:bodyPr anchor="b"/>
          <a:lstStyle>
            <a:lvl1pPr>
              <a:lnSpc>
                <a:spcPct val="110000"/>
              </a:lnSpc>
              <a:defRPr sz="1633" b="1">
                <a:solidFill>
                  <a:schemeClr val="tx1">
                    <a:lumMod val="75000"/>
                    <a:lumOff val="25000"/>
                  </a:schemeClr>
                </a:solidFill>
              </a:defRPr>
            </a:lvl1pPr>
          </a:lstStyle>
          <a:p>
            <a:pPr lvl="0"/>
            <a:r>
              <a:rPr lang="en-US"/>
              <a:t>Click to edit Master text styles</a:t>
            </a:r>
          </a:p>
        </p:txBody>
      </p:sp>
      <p:sp>
        <p:nvSpPr>
          <p:cNvPr id="14" name="Text Placeholder 12">
            <a:extLst>
              <a:ext uri="{FF2B5EF4-FFF2-40B4-BE49-F238E27FC236}">
                <a16:creationId xmlns:a16="http://schemas.microsoft.com/office/drawing/2014/main" id="{0696C72D-2C62-4F73-BDA6-207DBE204BDF}"/>
              </a:ext>
            </a:extLst>
          </p:cNvPr>
          <p:cNvSpPr>
            <a:spLocks noGrp="1"/>
          </p:cNvSpPr>
          <p:nvPr>
            <p:ph type="body" sz="quarter" idx="17"/>
          </p:nvPr>
        </p:nvSpPr>
        <p:spPr>
          <a:xfrm>
            <a:off x="456517" y="2170473"/>
            <a:ext cx="5443515" cy="3664370"/>
          </a:xfrm>
        </p:spPr>
        <p:txBody>
          <a:bodyPr/>
          <a:lstStyle>
            <a:lvl1pPr>
              <a:lnSpc>
                <a:spcPct val="110000"/>
              </a:lnSpc>
              <a:spcBef>
                <a:spcPts val="272"/>
              </a:spcBef>
              <a:spcAft>
                <a:spcPts val="272"/>
              </a:spcAft>
              <a:defRPr sz="1451">
                <a:solidFill>
                  <a:schemeClr val="tx1">
                    <a:lumMod val="75000"/>
                    <a:lumOff val="25000"/>
                  </a:schemeClr>
                </a:solidFill>
              </a:defRPr>
            </a:lvl1pPr>
            <a:lvl2pPr>
              <a:lnSpc>
                <a:spcPct val="110000"/>
              </a:lnSpc>
              <a:spcBef>
                <a:spcPts val="272"/>
              </a:spcBef>
              <a:spcAft>
                <a:spcPts val="272"/>
              </a:spcAft>
              <a:defRPr sz="1451">
                <a:solidFill>
                  <a:schemeClr val="tx1">
                    <a:lumMod val="75000"/>
                    <a:lumOff val="25000"/>
                  </a:schemeClr>
                </a:solidFill>
              </a:defRPr>
            </a:lvl2pPr>
            <a:lvl3pPr>
              <a:lnSpc>
                <a:spcPct val="110000"/>
              </a:lnSpc>
              <a:spcBef>
                <a:spcPts val="272"/>
              </a:spcBef>
              <a:spcAft>
                <a:spcPts val="272"/>
              </a:spcAft>
              <a:defRPr sz="1451">
                <a:solidFill>
                  <a:schemeClr val="tx1">
                    <a:lumMod val="75000"/>
                    <a:lumOff val="25000"/>
                  </a:schemeClr>
                </a:solidFill>
              </a:defRPr>
            </a:lvl3pPr>
            <a:lvl4pPr>
              <a:lnSpc>
                <a:spcPct val="110000"/>
              </a:lnSpc>
              <a:spcBef>
                <a:spcPts val="272"/>
              </a:spcBef>
              <a:spcAft>
                <a:spcPts val="272"/>
              </a:spcAft>
              <a:defRPr sz="1451">
                <a:solidFill>
                  <a:schemeClr val="tx1">
                    <a:lumMod val="75000"/>
                    <a:lumOff val="25000"/>
                  </a:schemeClr>
                </a:solidFill>
              </a:defRPr>
            </a:lvl4pPr>
            <a:lvl5pPr>
              <a:lnSpc>
                <a:spcPct val="110000"/>
              </a:lnSpc>
              <a:spcBef>
                <a:spcPts val="272"/>
              </a:spcBef>
              <a:spcAft>
                <a:spcPts val="272"/>
              </a:spcAft>
              <a:defRPr sz="1451">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E289AB51-FA9B-4892-8D12-55B1AE95B6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769" y="5893304"/>
            <a:ext cx="1316830" cy="712912"/>
          </a:xfrm>
          <a:prstGeom prst="rect">
            <a:avLst/>
          </a:prstGeom>
        </p:spPr>
      </p:pic>
    </p:spTree>
    <p:extLst>
      <p:ext uri="{BB962C8B-B14F-4D97-AF65-F5344CB8AC3E}">
        <p14:creationId xmlns:p14="http://schemas.microsoft.com/office/powerpoint/2010/main" val="174012408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white_4_statement_boxes">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5DB6B9DE-3A1F-471C-BF39-9443C282289C}"/>
              </a:ext>
            </a:extLst>
          </p:cNvPr>
          <p:cNvSpPr>
            <a:spLocks noGrp="1"/>
          </p:cNvSpPr>
          <p:nvPr>
            <p:ph type="body" sz="quarter" idx="19"/>
          </p:nvPr>
        </p:nvSpPr>
        <p:spPr>
          <a:xfrm>
            <a:off x="455613" y="2354400"/>
            <a:ext cx="2570162" cy="3067049"/>
          </a:xfrm>
          <a:solidFill>
            <a:schemeClr val="tx2"/>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4" name="Text Placeholder 2">
            <a:extLst>
              <a:ext uri="{FF2B5EF4-FFF2-40B4-BE49-F238E27FC236}">
                <a16:creationId xmlns:a16="http://schemas.microsoft.com/office/drawing/2014/main" id="{BF6B5EEF-2D87-45EE-81CE-408AAC58035F}"/>
              </a:ext>
            </a:extLst>
          </p:cNvPr>
          <p:cNvSpPr>
            <a:spLocks noGrp="1"/>
          </p:cNvSpPr>
          <p:nvPr>
            <p:ph type="body" sz="quarter" idx="20"/>
          </p:nvPr>
        </p:nvSpPr>
        <p:spPr>
          <a:xfrm>
            <a:off x="3352210" y="2354400"/>
            <a:ext cx="2570162" cy="3067049"/>
          </a:xfrm>
          <a:solidFill>
            <a:schemeClr val="accent5"/>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5" name="Text Placeholder 2">
            <a:extLst>
              <a:ext uri="{FF2B5EF4-FFF2-40B4-BE49-F238E27FC236}">
                <a16:creationId xmlns:a16="http://schemas.microsoft.com/office/drawing/2014/main" id="{3476EE6C-9479-42CD-99C2-3679AD798737}"/>
              </a:ext>
            </a:extLst>
          </p:cNvPr>
          <p:cNvSpPr>
            <a:spLocks noGrp="1"/>
          </p:cNvSpPr>
          <p:nvPr>
            <p:ph type="body" sz="quarter" idx="21"/>
          </p:nvPr>
        </p:nvSpPr>
        <p:spPr>
          <a:xfrm>
            <a:off x="6269630" y="2354400"/>
            <a:ext cx="2570162" cy="3067049"/>
          </a:xfrm>
          <a:solidFill>
            <a:schemeClr val="accent2"/>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16" name="Text Placeholder 2">
            <a:extLst>
              <a:ext uri="{FF2B5EF4-FFF2-40B4-BE49-F238E27FC236}">
                <a16:creationId xmlns:a16="http://schemas.microsoft.com/office/drawing/2014/main" id="{5F09E41C-8556-49BF-95D3-6A0954016BA6}"/>
              </a:ext>
            </a:extLst>
          </p:cNvPr>
          <p:cNvSpPr>
            <a:spLocks noGrp="1"/>
          </p:cNvSpPr>
          <p:nvPr>
            <p:ph type="body" sz="quarter" idx="22"/>
          </p:nvPr>
        </p:nvSpPr>
        <p:spPr>
          <a:xfrm>
            <a:off x="9166225" y="2354400"/>
            <a:ext cx="2570162" cy="3067049"/>
          </a:xfrm>
          <a:solidFill>
            <a:srgbClr val="878787"/>
          </a:solidFill>
        </p:spPr>
        <p:txBody>
          <a:bodyPr lIns="72000" tIns="72000" rIns="72000" bIns="72000" anchor="t"/>
          <a:lstStyle>
            <a:lvl1pPr algn="l">
              <a:defRPr sz="2800" b="1">
                <a:solidFill>
                  <a:schemeClr val="bg1"/>
                </a:solidFill>
              </a:defRPr>
            </a:lvl1pPr>
            <a:lvl2pPr>
              <a:defRPr b="1"/>
            </a:lvl2pPr>
            <a:lvl3pPr>
              <a:defRPr b="1"/>
            </a:lvl3pPr>
            <a:lvl4pPr>
              <a:defRPr b="1"/>
            </a:lvl4pPr>
            <a:lvl5pPr>
              <a:defRPr b="1"/>
            </a:lvl5pPr>
          </a:lstStyle>
          <a:p>
            <a:pPr lvl="0"/>
            <a:r>
              <a:rPr lang="en-US"/>
              <a:t>Click to edit Master text styles</a:t>
            </a:r>
          </a:p>
        </p:txBody>
      </p:sp>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449999" y="397170"/>
            <a:ext cx="9341701" cy="775597"/>
          </a:xfrm>
        </p:spPr>
        <p:txBody>
          <a:bodyPr/>
          <a:lstStyle>
            <a:lvl1pPr>
              <a:defRPr>
                <a:solidFill>
                  <a:schemeClr val="tx1"/>
                </a:solidFill>
              </a:defRPr>
            </a:lvl1p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10" name="Text Placeholder 5">
            <a:extLst>
              <a:ext uri="{FF2B5EF4-FFF2-40B4-BE49-F238E27FC236}">
                <a16:creationId xmlns:a16="http://schemas.microsoft.com/office/drawing/2014/main" id="{BE286F83-12B5-4598-9C04-95AB88E988B4}"/>
              </a:ext>
            </a:extLst>
          </p:cNvPr>
          <p:cNvSpPr>
            <a:spLocks noGrp="1"/>
          </p:cNvSpPr>
          <p:nvPr>
            <p:ph type="body" sz="quarter" idx="15" hasCustomPrompt="1"/>
          </p:nvPr>
        </p:nvSpPr>
        <p:spPr>
          <a:xfrm>
            <a:off x="450000" y="1718031"/>
            <a:ext cx="2835713" cy="430887"/>
          </a:xfrm>
          <a:noFill/>
        </p:spPr>
        <p:txBody>
          <a:bodyPr vert="horz" wrap="non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82923843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uides explaine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86ADD35-E522-41F8-B812-80AE6B27927D}"/>
              </a:ext>
            </a:extLst>
          </p:cNvPr>
          <p:cNvSpPr/>
          <p:nvPr userDrawn="1"/>
        </p:nvSpPr>
        <p:spPr>
          <a:xfrm>
            <a:off x="449999" y="6165850"/>
            <a:ext cx="11318357" cy="4476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600">
                <a:solidFill>
                  <a:schemeClr val="tx1"/>
                </a:solidFill>
              </a:rPr>
              <a:t>Area for logo, footer and slide number</a:t>
            </a:r>
          </a:p>
        </p:txBody>
      </p:sp>
      <p:sp>
        <p:nvSpPr>
          <p:cNvPr id="4" name="Rectangle 3">
            <a:extLst>
              <a:ext uri="{FF2B5EF4-FFF2-40B4-BE49-F238E27FC236}">
                <a16:creationId xmlns:a16="http://schemas.microsoft.com/office/drawing/2014/main" id="{217FFF5A-C07C-4EE5-83AE-92722B99DAEA}"/>
              </a:ext>
            </a:extLst>
          </p:cNvPr>
          <p:cNvSpPr/>
          <p:nvPr userDrawn="1"/>
        </p:nvSpPr>
        <p:spPr>
          <a:xfrm>
            <a:off x="442911" y="450000"/>
            <a:ext cx="11325449" cy="10343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F09ED6E-CCB6-4130-B02F-119297B546CA}"/>
              </a:ext>
            </a:extLst>
          </p:cNvPr>
          <p:cNvSpPr txBox="1"/>
          <p:nvPr userDrawn="1"/>
        </p:nvSpPr>
        <p:spPr>
          <a:xfrm>
            <a:off x="4727848" y="1037430"/>
            <a:ext cx="2736760" cy="24981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t>Main title and subtitle area</a:t>
            </a:r>
          </a:p>
        </p:txBody>
      </p:sp>
      <p:cxnSp>
        <p:nvCxnSpPr>
          <p:cNvPr id="7" name="Straight Connector 6">
            <a:extLst>
              <a:ext uri="{FF2B5EF4-FFF2-40B4-BE49-F238E27FC236}">
                <a16:creationId xmlns:a16="http://schemas.microsoft.com/office/drawing/2014/main" id="{3B0ECED2-463B-4A1C-B68C-41A7E5335213}"/>
              </a:ext>
            </a:extLst>
          </p:cNvPr>
          <p:cNvCxnSpPr/>
          <p:nvPr userDrawn="1"/>
        </p:nvCxnSpPr>
        <p:spPr>
          <a:xfrm>
            <a:off x="0" y="441325"/>
            <a:ext cx="12192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7BC5E5-4ED8-4995-B9B3-674896B07C9F}"/>
              </a:ext>
            </a:extLst>
          </p:cNvPr>
          <p:cNvCxnSpPr/>
          <p:nvPr userDrawn="1"/>
        </p:nvCxnSpPr>
        <p:spPr>
          <a:xfrm>
            <a:off x="0" y="6165850"/>
            <a:ext cx="12192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7FE3B4-1487-4A42-82C4-2050774CC01B}"/>
              </a:ext>
            </a:extLst>
          </p:cNvPr>
          <p:cNvCxnSpPr/>
          <p:nvPr userDrawn="1"/>
        </p:nvCxnSpPr>
        <p:spPr>
          <a:xfrm>
            <a:off x="-25400" y="6613525"/>
            <a:ext cx="12192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F51B84-8B33-41FB-AE2A-8603C1B4B2AC}"/>
              </a:ext>
            </a:extLst>
          </p:cNvPr>
          <p:cNvSpPr/>
          <p:nvPr userDrawn="1"/>
        </p:nvSpPr>
        <p:spPr>
          <a:xfrm>
            <a:off x="462245" y="1809694"/>
            <a:ext cx="11299083" cy="6690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Width of main content area</a:t>
            </a:r>
          </a:p>
        </p:txBody>
      </p:sp>
      <p:grpSp>
        <p:nvGrpSpPr>
          <p:cNvPr id="11" name="Group 10">
            <a:extLst>
              <a:ext uri="{FF2B5EF4-FFF2-40B4-BE49-F238E27FC236}">
                <a16:creationId xmlns:a16="http://schemas.microsoft.com/office/drawing/2014/main" id="{0F087FCB-BD1E-4080-ADD9-D3CD929EAFD6}"/>
              </a:ext>
            </a:extLst>
          </p:cNvPr>
          <p:cNvGrpSpPr/>
          <p:nvPr userDrawn="1"/>
        </p:nvGrpSpPr>
        <p:grpSpPr>
          <a:xfrm>
            <a:off x="462245" y="2877521"/>
            <a:ext cx="11286383" cy="669007"/>
            <a:chOff x="462245" y="2558742"/>
            <a:chExt cx="11286383" cy="492518"/>
          </a:xfrm>
          <a:solidFill>
            <a:schemeClr val="accent5"/>
          </a:solidFill>
        </p:grpSpPr>
        <p:sp>
          <p:nvSpPr>
            <p:cNvPr id="12" name="Rectangle 11">
              <a:extLst>
                <a:ext uri="{FF2B5EF4-FFF2-40B4-BE49-F238E27FC236}">
                  <a16:creationId xmlns:a16="http://schemas.microsoft.com/office/drawing/2014/main" id="{5DEE7492-22D5-411A-BCEF-34D67D1E8FCB}"/>
                </a:ext>
              </a:extLst>
            </p:cNvPr>
            <p:cNvSpPr/>
            <p:nvPr/>
          </p:nvSpPr>
          <p:spPr>
            <a:xfrm>
              <a:off x="462245" y="2558742"/>
              <a:ext cx="5454638" cy="492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Internal red guides are markers for 2 column areas</a:t>
              </a:r>
            </a:p>
          </p:txBody>
        </p:sp>
        <p:sp>
          <p:nvSpPr>
            <p:cNvPr id="13" name="Rectangle 12">
              <a:extLst>
                <a:ext uri="{FF2B5EF4-FFF2-40B4-BE49-F238E27FC236}">
                  <a16:creationId xmlns:a16="http://schemas.microsoft.com/office/drawing/2014/main" id="{2F251647-8C43-42CC-BDD0-535546692E1C}"/>
                </a:ext>
              </a:extLst>
            </p:cNvPr>
            <p:cNvSpPr/>
            <p:nvPr/>
          </p:nvSpPr>
          <p:spPr>
            <a:xfrm>
              <a:off x="6285575" y="2558742"/>
              <a:ext cx="5463053" cy="492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Internal red guides are markers for 2 column areas</a:t>
              </a:r>
            </a:p>
          </p:txBody>
        </p:sp>
      </p:grpSp>
      <p:grpSp>
        <p:nvGrpSpPr>
          <p:cNvPr id="14" name="Group 13">
            <a:extLst>
              <a:ext uri="{FF2B5EF4-FFF2-40B4-BE49-F238E27FC236}">
                <a16:creationId xmlns:a16="http://schemas.microsoft.com/office/drawing/2014/main" id="{17A156E7-CCEA-46FF-A154-5288625325E0}"/>
              </a:ext>
            </a:extLst>
          </p:cNvPr>
          <p:cNvGrpSpPr/>
          <p:nvPr userDrawn="1"/>
        </p:nvGrpSpPr>
        <p:grpSpPr>
          <a:xfrm>
            <a:off x="462245" y="4092141"/>
            <a:ext cx="11286843" cy="669007"/>
            <a:chOff x="462245" y="3372047"/>
            <a:chExt cx="11286843" cy="492518"/>
          </a:xfrm>
          <a:solidFill>
            <a:schemeClr val="accent6"/>
          </a:solidFill>
        </p:grpSpPr>
        <p:sp>
          <p:nvSpPr>
            <p:cNvPr id="15" name="Rectangle 14">
              <a:extLst>
                <a:ext uri="{FF2B5EF4-FFF2-40B4-BE49-F238E27FC236}">
                  <a16:creationId xmlns:a16="http://schemas.microsoft.com/office/drawing/2014/main" id="{CB781140-531E-48A5-9DF7-C2CC49D271DF}"/>
                </a:ext>
              </a:extLst>
            </p:cNvPr>
            <p:cNvSpPr/>
            <p:nvPr/>
          </p:nvSpPr>
          <p:spPr>
            <a:xfrm>
              <a:off x="462245"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Internal green guides are markers for 3 columns</a:t>
              </a:r>
            </a:p>
          </p:txBody>
        </p:sp>
        <p:sp>
          <p:nvSpPr>
            <p:cNvPr id="16" name="Rectangle 15">
              <a:extLst>
                <a:ext uri="{FF2B5EF4-FFF2-40B4-BE49-F238E27FC236}">
                  <a16:creationId xmlns:a16="http://schemas.microsoft.com/office/drawing/2014/main" id="{AA28CD9C-6828-48B0-B2B9-1CFA8F49E8D0}"/>
                </a:ext>
              </a:extLst>
            </p:cNvPr>
            <p:cNvSpPr/>
            <p:nvPr/>
          </p:nvSpPr>
          <p:spPr>
            <a:xfrm>
              <a:off x="4339866"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Internal green guides are markers for 3 columns</a:t>
              </a:r>
            </a:p>
          </p:txBody>
        </p:sp>
        <p:sp>
          <p:nvSpPr>
            <p:cNvPr id="17" name="Rectangle 16">
              <a:extLst>
                <a:ext uri="{FF2B5EF4-FFF2-40B4-BE49-F238E27FC236}">
                  <a16:creationId xmlns:a16="http://schemas.microsoft.com/office/drawing/2014/main" id="{B29427AE-3B28-4D59-B88E-183CE9924925}"/>
                </a:ext>
              </a:extLst>
            </p:cNvPr>
            <p:cNvSpPr/>
            <p:nvPr/>
          </p:nvSpPr>
          <p:spPr>
            <a:xfrm>
              <a:off x="8215315"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t>Internal green guides are markers for 3 columns</a:t>
              </a:r>
            </a:p>
          </p:txBody>
        </p:sp>
      </p:grpSp>
      <p:grpSp>
        <p:nvGrpSpPr>
          <p:cNvPr id="18" name="Group 17">
            <a:extLst>
              <a:ext uri="{FF2B5EF4-FFF2-40B4-BE49-F238E27FC236}">
                <a16:creationId xmlns:a16="http://schemas.microsoft.com/office/drawing/2014/main" id="{87500F29-C83F-4134-80C2-3A7F655B27D2}"/>
              </a:ext>
            </a:extLst>
          </p:cNvPr>
          <p:cNvGrpSpPr/>
          <p:nvPr userDrawn="1"/>
        </p:nvGrpSpPr>
        <p:grpSpPr bwMode="gray">
          <a:xfrm>
            <a:off x="450000" y="0"/>
            <a:ext cx="11299088" cy="6858000"/>
            <a:chOff x="450000" y="-85430"/>
            <a:chExt cx="11299088" cy="6858000"/>
          </a:xfrm>
        </p:grpSpPr>
        <p:cxnSp>
          <p:nvCxnSpPr>
            <p:cNvPr id="19" name="Straight Connector 18">
              <a:extLst>
                <a:ext uri="{FF2B5EF4-FFF2-40B4-BE49-F238E27FC236}">
                  <a16:creationId xmlns:a16="http://schemas.microsoft.com/office/drawing/2014/main" id="{D6F9CADC-E6D4-4C67-AFCB-E27C1E0460DA}"/>
                </a:ext>
              </a:extLst>
            </p:cNvPr>
            <p:cNvCxnSpPr/>
            <p:nvPr/>
          </p:nvCxnSpPr>
          <p:spPr bwMode="gray">
            <a:xfrm>
              <a:off x="45000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CBEC7B-9244-4A52-92AF-BC65A0D79E0B}"/>
                </a:ext>
              </a:extLst>
            </p:cNvPr>
            <p:cNvCxnSpPr/>
            <p:nvPr/>
          </p:nvCxnSpPr>
          <p:spPr bwMode="gray">
            <a:xfrm>
              <a:off x="11749088"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0B9D0C-C1B9-4D81-83A3-35093DBC7565}"/>
                </a:ext>
              </a:extLst>
            </p:cNvPr>
            <p:cNvCxnSpPr/>
            <p:nvPr/>
          </p:nvCxnSpPr>
          <p:spPr bwMode="gray">
            <a:xfrm>
              <a:off x="591185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1EB7ABE-14C3-44F5-87CB-4A1B64F48781}"/>
                </a:ext>
              </a:extLst>
            </p:cNvPr>
            <p:cNvCxnSpPr/>
            <p:nvPr/>
          </p:nvCxnSpPr>
          <p:spPr bwMode="gray">
            <a:xfrm>
              <a:off x="626745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A9B47A-E12F-4BD2-91E6-EB4456E64D36}"/>
                </a:ext>
              </a:extLst>
            </p:cNvPr>
            <p:cNvCxnSpPr>
              <a:cxnSpLocks/>
            </p:cNvCxnSpPr>
            <p:nvPr/>
          </p:nvCxnSpPr>
          <p:spPr bwMode="gray">
            <a:xfrm>
              <a:off x="3976417"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04D3BF-869A-4812-BE95-40D030993717}"/>
                </a:ext>
              </a:extLst>
            </p:cNvPr>
            <p:cNvCxnSpPr>
              <a:cxnSpLocks/>
            </p:cNvCxnSpPr>
            <p:nvPr/>
          </p:nvCxnSpPr>
          <p:spPr bwMode="gray">
            <a:xfrm>
              <a:off x="4332288"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3D29FB-ABBF-4E0F-940D-7AFFE15F09A2}"/>
                </a:ext>
              </a:extLst>
            </p:cNvPr>
            <p:cNvCxnSpPr>
              <a:cxnSpLocks/>
            </p:cNvCxnSpPr>
            <p:nvPr/>
          </p:nvCxnSpPr>
          <p:spPr bwMode="gray">
            <a:xfrm>
              <a:off x="7856538"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1895BE-B77A-47D7-9D8C-01D336B80FE9}"/>
                </a:ext>
              </a:extLst>
            </p:cNvPr>
            <p:cNvCxnSpPr>
              <a:cxnSpLocks/>
            </p:cNvCxnSpPr>
            <p:nvPr/>
          </p:nvCxnSpPr>
          <p:spPr bwMode="gray">
            <a:xfrm>
              <a:off x="8202615"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7D3AAD-2181-43A9-89D4-5EFA875444EF}"/>
                </a:ext>
              </a:extLst>
            </p:cNvPr>
            <p:cNvCxnSpPr>
              <a:cxnSpLocks/>
            </p:cNvCxnSpPr>
            <p:nvPr/>
          </p:nvCxnSpPr>
          <p:spPr bwMode="gray">
            <a:xfrm>
              <a:off x="2036492"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3F8B856-4148-45CD-A31F-C5826A69A9CE}"/>
                </a:ext>
              </a:extLst>
            </p:cNvPr>
            <p:cNvCxnSpPr>
              <a:cxnSpLocks/>
            </p:cNvCxnSpPr>
            <p:nvPr/>
          </p:nvCxnSpPr>
          <p:spPr bwMode="gray">
            <a:xfrm>
              <a:off x="2379663"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BC4BB79-F2AE-4EED-96A8-F8FCE4FC7DDC}"/>
                </a:ext>
              </a:extLst>
            </p:cNvPr>
            <p:cNvCxnSpPr>
              <a:cxnSpLocks/>
            </p:cNvCxnSpPr>
            <p:nvPr/>
          </p:nvCxnSpPr>
          <p:spPr bwMode="gray">
            <a:xfrm>
              <a:off x="9791429"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775B1C-90E1-4ACC-A83F-40747ACBA8AA}"/>
                </a:ext>
              </a:extLst>
            </p:cNvPr>
            <p:cNvCxnSpPr>
              <a:cxnSpLocks/>
            </p:cNvCxnSpPr>
            <p:nvPr/>
          </p:nvCxnSpPr>
          <p:spPr bwMode="gray">
            <a:xfrm>
              <a:off x="10147300"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43029B49-A765-409D-A3CD-B4BFA508C072}"/>
              </a:ext>
            </a:extLst>
          </p:cNvPr>
          <p:cNvCxnSpPr>
            <a:cxnSpLocks/>
          </p:cNvCxnSpPr>
          <p:nvPr userDrawn="1"/>
        </p:nvCxnSpPr>
        <p:spPr>
          <a:xfrm>
            <a:off x="383376" y="1809694"/>
            <a:ext cx="0" cy="3851331"/>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A2D1EB9-967D-44B6-A4DE-CE698A8BDB10}"/>
              </a:ext>
            </a:extLst>
          </p:cNvPr>
          <p:cNvCxnSpPr/>
          <p:nvPr userDrawn="1"/>
        </p:nvCxnSpPr>
        <p:spPr>
          <a:xfrm>
            <a:off x="0" y="1484312"/>
            <a:ext cx="12192000" cy="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A55004-8D7D-4E0C-94DC-E1354243193E}"/>
              </a:ext>
            </a:extLst>
          </p:cNvPr>
          <p:cNvCxnSpPr/>
          <p:nvPr userDrawn="1"/>
        </p:nvCxnSpPr>
        <p:spPr>
          <a:xfrm>
            <a:off x="0" y="1808106"/>
            <a:ext cx="12192000" cy="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B18F1C-48B4-4262-B1C2-6D7758EB8637}"/>
              </a:ext>
            </a:extLst>
          </p:cNvPr>
          <p:cNvCxnSpPr/>
          <p:nvPr userDrawn="1"/>
        </p:nvCxnSpPr>
        <p:spPr>
          <a:xfrm>
            <a:off x="-25400" y="5661025"/>
            <a:ext cx="12192000" cy="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A6F973-997B-43B8-B47B-345DD183C636}"/>
              </a:ext>
            </a:extLst>
          </p:cNvPr>
          <p:cNvCxnSpPr/>
          <p:nvPr userDrawn="1"/>
        </p:nvCxnSpPr>
        <p:spPr>
          <a:xfrm>
            <a:off x="-25400" y="5948689"/>
            <a:ext cx="12192000" cy="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E9A01-7E7F-41A9-B10A-9A36B72E6251}"/>
              </a:ext>
            </a:extLst>
          </p:cNvPr>
          <p:cNvCxnSpPr>
            <a:cxnSpLocks/>
          </p:cNvCxnSpPr>
          <p:nvPr userDrawn="1"/>
        </p:nvCxnSpPr>
        <p:spPr>
          <a:xfrm>
            <a:off x="11819160" y="1795406"/>
            <a:ext cx="0" cy="3851331"/>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D53BB17-2830-4FF6-A472-36FC34D1631F}"/>
              </a:ext>
            </a:extLst>
          </p:cNvPr>
          <p:cNvSpPr txBox="1"/>
          <p:nvPr userDrawn="1"/>
        </p:nvSpPr>
        <p:spPr>
          <a:xfrm rot="16200000">
            <a:off x="-306701" y="3562652"/>
            <a:ext cx="1126912" cy="171778"/>
          </a:xfrm>
          <a:prstGeom prst="rect">
            <a:avLst/>
          </a:prstGeom>
          <a:noFill/>
        </p:spPr>
        <p:txBody>
          <a:bodyPr wrap="none" lIns="0" tIns="0" rIns="0" bIns="0" rtlCol="0">
            <a:spAutoFit/>
          </a:bodyPr>
          <a:lstStyle/>
          <a:p>
            <a:pPr algn="l">
              <a:lnSpc>
                <a:spcPct val="110000"/>
              </a:lnSpc>
              <a:spcBef>
                <a:spcPts val="400"/>
              </a:spcBef>
              <a:spcAft>
                <a:spcPts val="400"/>
              </a:spcAft>
            </a:pPr>
            <a:r>
              <a:rPr lang="en-GB" sz="1100"/>
              <a:t>Main content area</a:t>
            </a:r>
          </a:p>
        </p:txBody>
      </p:sp>
      <p:sp>
        <p:nvSpPr>
          <p:cNvPr id="38" name="TextBox 37">
            <a:extLst>
              <a:ext uri="{FF2B5EF4-FFF2-40B4-BE49-F238E27FC236}">
                <a16:creationId xmlns:a16="http://schemas.microsoft.com/office/drawing/2014/main" id="{D813596B-50C8-4E18-9F1F-B3F9772BD6C8}"/>
              </a:ext>
            </a:extLst>
          </p:cNvPr>
          <p:cNvSpPr txBox="1"/>
          <p:nvPr userDrawn="1"/>
        </p:nvSpPr>
        <p:spPr>
          <a:xfrm rot="5400000" flipH="1">
            <a:off x="11379720" y="3562652"/>
            <a:ext cx="1126912" cy="171778"/>
          </a:xfrm>
          <a:prstGeom prst="rect">
            <a:avLst/>
          </a:prstGeom>
          <a:noFill/>
        </p:spPr>
        <p:txBody>
          <a:bodyPr wrap="none" lIns="0" tIns="0" rIns="0" bIns="0" rtlCol="0">
            <a:spAutoFit/>
          </a:bodyPr>
          <a:lstStyle/>
          <a:p>
            <a:pPr algn="l">
              <a:lnSpc>
                <a:spcPct val="110000"/>
              </a:lnSpc>
              <a:spcBef>
                <a:spcPts val="400"/>
              </a:spcBef>
              <a:spcAft>
                <a:spcPts val="400"/>
              </a:spcAft>
            </a:pPr>
            <a:r>
              <a:rPr lang="en-GB" sz="1100"/>
              <a:t>Main content area</a:t>
            </a:r>
          </a:p>
        </p:txBody>
      </p:sp>
      <p:sp>
        <p:nvSpPr>
          <p:cNvPr id="40" name="TextBox 39">
            <a:extLst>
              <a:ext uri="{FF2B5EF4-FFF2-40B4-BE49-F238E27FC236}">
                <a16:creationId xmlns:a16="http://schemas.microsoft.com/office/drawing/2014/main" id="{F99562A1-40B6-498E-B2CC-FC202A9A295D}"/>
              </a:ext>
            </a:extLst>
          </p:cNvPr>
          <p:cNvSpPr txBox="1"/>
          <p:nvPr userDrawn="1"/>
        </p:nvSpPr>
        <p:spPr>
          <a:xfrm>
            <a:off x="833377" y="5082622"/>
            <a:ext cx="10534984" cy="24981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t>The other vertical guides in between are simply to help you align things proportionately</a:t>
            </a:r>
          </a:p>
        </p:txBody>
      </p:sp>
      <p:sp>
        <p:nvSpPr>
          <p:cNvPr id="43" name="Title 42">
            <a:extLst>
              <a:ext uri="{FF2B5EF4-FFF2-40B4-BE49-F238E27FC236}">
                <a16:creationId xmlns:a16="http://schemas.microsoft.com/office/drawing/2014/main" id="{C54E255D-4ED5-4075-9EAF-A8B701187C36}"/>
              </a:ext>
            </a:extLst>
          </p:cNvPr>
          <p:cNvSpPr>
            <a:spLocks noGrp="1"/>
          </p:cNvSpPr>
          <p:nvPr>
            <p:ph type="title" hasCustomPrompt="1"/>
          </p:nvPr>
        </p:nvSpPr>
        <p:spPr>
          <a:xfrm>
            <a:off x="449999" y="397170"/>
            <a:ext cx="11407283" cy="775597"/>
          </a:xfrm>
        </p:spPr>
        <p:txBody>
          <a:bodyPr/>
          <a:lstStyle>
            <a:lvl1pPr>
              <a:defRPr/>
            </a:lvl1pPr>
          </a:lstStyle>
          <a:p>
            <a:r>
              <a:rPr lang="en-US"/>
              <a:t>Understanding the guides</a:t>
            </a:r>
            <a:endParaRPr lang="en-GB"/>
          </a:p>
        </p:txBody>
      </p:sp>
      <p:sp>
        <p:nvSpPr>
          <p:cNvPr id="46" name="Text Placeholder 4">
            <a:extLst>
              <a:ext uri="{FF2B5EF4-FFF2-40B4-BE49-F238E27FC236}">
                <a16:creationId xmlns:a16="http://schemas.microsoft.com/office/drawing/2014/main" id="{37A16C69-9348-4F42-BFDB-C88E095FF271}"/>
              </a:ext>
            </a:extLst>
          </p:cNvPr>
          <p:cNvSpPr txBox="1">
            <a:spLocks/>
          </p:cNvSpPr>
          <p:nvPr userDrawn="1"/>
        </p:nvSpPr>
        <p:spPr>
          <a:xfrm>
            <a:off x="450000" y="5827549"/>
            <a:ext cx="11294652" cy="124906"/>
          </a:xfrm>
          <a:prstGeom prst="rect">
            <a:avLst/>
          </a:prstGeom>
          <a:solidFill>
            <a:schemeClr val="bg1">
              <a:lumMod val="85000"/>
            </a:schemeClr>
          </a:solidFill>
        </p:spPr>
        <p:txBody>
          <a:bodyPr vert="horz" lIns="0" tIns="0" rIns="0" bIns="0" rtlCol="0">
            <a:noAutofit/>
          </a:bodyPr>
          <a:lst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800" b="0" i="1"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t>Area for source and base (if necessary).  Nothing must go beyond the green line below.</a:t>
            </a:r>
          </a:p>
        </p:txBody>
      </p:sp>
      <p:sp>
        <p:nvSpPr>
          <p:cNvPr id="47" name="Right Bracket 46">
            <a:extLst>
              <a:ext uri="{FF2B5EF4-FFF2-40B4-BE49-F238E27FC236}">
                <a16:creationId xmlns:a16="http://schemas.microsoft.com/office/drawing/2014/main" id="{96B279EE-C5DB-44AC-BD7D-B846172C43E1}"/>
              </a:ext>
            </a:extLst>
          </p:cNvPr>
          <p:cNvSpPr/>
          <p:nvPr userDrawn="1"/>
        </p:nvSpPr>
        <p:spPr>
          <a:xfrm>
            <a:off x="11769407" y="5827549"/>
            <a:ext cx="45719" cy="130275"/>
          </a:xfrm>
          <a:prstGeom prst="rightBracket">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Right Bracket 47">
            <a:extLst>
              <a:ext uri="{FF2B5EF4-FFF2-40B4-BE49-F238E27FC236}">
                <a16:creationId xmlns:a16="http://schemas.microsoft.com/office/drawing/2014/main" id="{965FAEF5-FC45-40C8-AC5C-29DCECC3D09E}"/>
              </a:ext>
            </a:extLst>
          </p:cNvPr>
          <p:cNvSpPr/>
          <p:nvPr userDrawn="1"/>
        </p:nvSpPr>
        <p:spPr>
          <a:xfrm flipH="1">
            <a:off x="386578" y="5825231"/>
            <a:ext cx="45719" cy="130275"/>
          </a:xfrm>
          <a:prstGeom prst="rightBracket">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57439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2A9154-6347-43A3-AD8A-AAA2062AA454}"/>
              </a:ext>
            </a:extLst>
          </p:cNvPr>
          <p:cNvSpPr>
            <a:spLocks noGrp="1"/>
          </p:cNvSpPr>
          <p:nvPr>
            <p:ph type="pic" sz="quarter" idx="13" hasCustomPrompt="1"/>
          </p:nvPr>
        </p:nvSpPr>
        <p:spPr>
          <a:xfrm>
            <a:off x="0" y="0"/>
            <a:ext cx="12192000" cy="6858000"/>
          </a:xfrm>
          <a:pattFill prst="wdUpDiag">
            <a:fgClr>
              <a:schemeClr val="bg1">
                <a:lumMod val="85000"/>
              </a:schemeClr>
            </a:fgClr>
            <a:bgClr>
              <a:schemeClr val="bg1"/>
            </a:bgClr>
          </a:pattFill>
        </p:spPr>
        <p:txBody>
          <a:bodyPr anchor="t"/>
          <a:lstStyle>
            <a:lvl1pPr algn="l">
              <a:defRPr sz="1800"/>
            </a:lvl1pPr>
          </a:lstStyle>
          <a:p>
            <a:r>
              <a:rPr lang="en-GB"/>
              <a:t>Insert image by clicking icon in centre.   </a:t>
            </a:r>
            <a:br>
              <a:rPr lang="en-GB"/>
            </a:br>
            <a:r>
              <a:rPr lang="en-GB"/>
              <a:t>Send this image to the back to make sure all elements are visible.</a:t>
            </a:r>
            <a:br>
              <a:rPr lang="en-GB"/>
            </a:br>
            <a:br>
              <a:rPr lang="en-GB"/>
            </a:br>
            <a:br>
              <a:rPr lang="en-GB"/>
            </a:br>
            <a:br>
              <a:rPr lang="en-GB"/>
            </a:br>
            <a:endParaRPr lang="en-GB"/>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2" name="Espace réservé du pied de page 4">
            <a:extLst>
              <a:ext uri="{FF2B5EF4-FFF2-40B4-BE49-F238E27FC236}">
                <a16:creationId xmlns:a16="http://schemas.microsoft.com/office/drawing/2014/main" id="{60107C37-60DE-4CF7-8363-4B22497BEBF5}"/>
              </a:ext>
            </a:extLst>
          </p:cNvPr>
          <p:cNvSpPr txBox="1">
            <a:spLocks/>
          </p:cNvSpPr>
          <p:nvPr userDrawn="1"/>
        </p:nvSpPr>
        <p:spPr>
          <a:xfrm>
            <a:off x="450000" y="6511768"/>
            <a:ext cx="38552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solidFill>
              </a:rPr>
              <a:t>© Ipsos | GSE survey wave 1 | November 2020 | FINAL | Internal/Client Use Only</a:t>
            </a:r>
          </a:p>
        </p:txBody>
      </p:sp>
      <p:pic>
        <p:nvPicPr>
          <p:cNvPr id="16" name="Picture 15">
            <a:extLst>
              <a:ext uri="{FF2B5EF4-FFF2-40B4-BE49-F238E27FC236}">
                <a16:creationId xmlns:a16="http://schemas.microsoft.com/office/drawing/2014/main" id="{7F494190-B2E9-4094-9637-88FDA3959F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8982" y="5948363"/>
            <a:ext cx="2719706" cy="674126"/>
          </a:xfrm>
          <a:prstGeom prst="rect">
            <a:avLst/>
          </a:prstGeom>
        </p:spPr>
      </p:pic>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50000" y="917243"/>
            <a:ext cx="6417325" cy="1661993"/>
          </a:xfrm>
        </p:spPr>
        <p:txBody>
          <a:bodyPr wrap="square" lIns="0" rIns="0" anchor="t">
            <a:spAutoFit/>
          </a:bodyPr>
          <a:lstStyle>
            <a:lvl1pPr algn="l">
              <a:lnSpc>
                <a:spcPct val="90000"/>
              </a:lnSpc>
              <a:defRPr sz="6000" b="1" cap="none" spc="0" baseline="0">
                <a:solidFill>
                  <a:schemeClr val="bg1"/>
                </a:solidFill>
                <a:latin typeface="Arial Black" panose="020B0A04020102020204" pitchFamily="34" charset="0"/>
              </a:defRPr>
            </a:lvl1pPr>
          </a:lstStyle>
          <a:p>
            <a:r>
              <a:rPr lang="en-GB"/>
              <a:t>Title here across 2 lines</a:t>
            </a:r>
          </a:p>
        </p:txBody>
      </p:sp>
      <p:sp>
        <p:nvSpPr>
          <p:cNvPr id="17" name="Sous-titre 2">
            <a:extLst>
              <a:ext uri="{FF2B5EF4-FFF2-40B4-BE49-F238E27FC236}">
                <a16:creationId xmlns:a16="http://schemas.microsoft.com/office/drawing/2014/main" id="{D2530279-43FE-4176-A5A4-6826B5321746}"/>
              </a:ext>
            </a:extLst>
          </p:cNvPr>
          <p:cNvSpPr>
            <a:spLocks noGrp="1"/>
          </p:cNvSpPr>
          <p:nvPr>
            <p:ph type="subTitle" idx="1" hasCustomPrompt="1"/>
          </p:nvPr>
        </p:nvSpPr>
        <p:spPr>
          <a:xfrm>
            <a:off x="450000" y="2966247"/>
            <a:ext cx="4791835" cy="1107996"/>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Change colour of titling depending on contrast of image used</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50000" y="4412504"/>
            <a:ext cx="2519921" cy="312330"/>
          </a:xfrm>
        </p:spPr>
        <p:txBody>
          <a:bodyPr wrap="none" lIns="0" r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Extra information here</a:t>
            </a:r>
          </a:p>
        </p:txBody>
      </p:sp>
    </p:spTree>
    <p:extLst>
      <p:ext uri="{BB962C8B-B14F-4D97-AF65-F5344CB8AC3E}">
        <p14:creationId xmlns:p14="http://schemas.microsoft.com/office/powerpoint/2010/main" val="3062683776"/>
      </p:ext>
    </p:extLst>
  </p:cSld>
  <p:clrMapOvr>
    <a:masterClrMapping/>
  </p:clrMapOvr>
  <p:extLst>
    <p:ext uri="{DCECCB84-F9BA-43D5-87BE-67443E8EF086}">
      <p15:sldGuideLst xmlns:p15="http://schemas.microsoft.com/office/powerpoint/2012/main">
        <p15:guide id="4" orient="horz" pos="1888">
          <p15:clr>
            <a:srgbClr val="F26B43"/>
          </p15:clr>
        </p15:guide>
        <p15:guide id="5" orient="horz" pos="3317">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tyle 2">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2AEA12-ADCB-4CA8-96BD-EF302236E4F9}"/>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err="1">
              <a:solidFill>
                <a:schemeClr val="tx1"/>
              </a:solidFill>
            </a:endParaRPr>
          </a:p>
        </p:txBody>
      </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2" name="Espace réservé du texte 11">
            <a:extLst>
              <a:ext uri="{FF2B5EF4-FFF2-40B4-BE49-F238E27FC236}">
                <a16:creationId xmlns:a16="http://schemas.microsoft.com/office/drawing/2014/main" id="{33D4A3F2-F359-4910-A404-46BF044E4AF2}"/>
              </a:ext>
            </a:extLst>
          </p:cNvPr>
          <p:cNvSpPr>
            <a:spLocks noGrp="1"/>
          </p:cNvSpPr>
          <p:nvPr>
            <p:ph type="body" sz="quarter" idx="13" hasCustomPrompt="1"/>
          </p:nvPr>
        </p:nvSpPr>
        <p:spPr>
          <a:xfrm>
            <a:off x="445224" y="361438"/>
            <a:ext cx="1755609" cy="1021277"/>
          </a:xfrm>
        </p:spPr>
        <p:txBody>
          <a:bodyPr wrap="none" anchor="ctr">
            <a:noAutofit/>
          </a:bodyPr>
          <a:lstStyle>
            <a:lvl1pPr marL="0" indent="0">
              <a:buNone/>
              <a:defRPr sz="8800" b="1">
                <a:solidFill>
                  <a:schemeClr val="bg1"/>
                </a:solidFill>
              </a:defRPr>
            </a:lvl1pPr>
          </a:lstStyle>
          <a:p>
            <a:pPr lvl="0"/>
            <a:r>
              <a:rPr lang="en-GB"/>
              <a:t>01.</a:t>
            </a:r>
          </a:p>
        </p:txBody>
      </p:sp>
      <p:sp>
        <p:nvSpPr>
          <p:cNvPr id="23" name="Title 1">
            <a:extLst>
              <a:ext uri="{FF2B5EF4-FFF2-40B4-BE49-F238E27FC236}">
                <a16:creationId xmlns:a16="http://schemas.microsoft.com/office/drawing/2014/main" id="{D02C7E95-0776-4566-9F9E-853072349655}"/>
              </a:ext>
            </a:extLst>
          </p:cNvPr>
          <p:cNvSpPr>
            <a:spLocks noGrp="1"/>
          </p:cNvSpPr>
          <p:nvPr>
            <p:ph type="title" hasCustomPrompt="1"/>
          </p:nvPr>
        </p:nvSpPr>
        <p:spPr>
          <a:xfrm>
            <a:off x="452216" y="1628238"/>
            <a:ext cx="7551996" cy="830997"/>
          </a:xfrm>
        </p:spPr>
        <p:txBody>
          <a:bodyPr vert="horz" wrap="square" lIns="0" tIns="0" rIns="0" bIns="0" rtlCol="0" anchor="t">
            <a:spAutoFit/>
          </a:bodyPr>
          <a:lstStyle>
            <a:lvl1pPr>
              <a:defRPr lang="en-GB" sz="6000" cap="none" spc="0" dirty="0">
                <a:solidFill>
                  <a:schemeClr val="bg1"/>
                </a:solidFill>
                <a:latin typeface="Arial Black" panose="020B0A04020102020204" pitchFamily="34" charset="0"/>
              </a:defRPr>
            </a:lvl1pPr>
          </a:lstStyle>
          <a:p>
            <a:pPr lvl="0"/>
            <a:r>
              <a:rPr lang="en-GB"/>
              <a:t>Section title</a:t>
            </a:r>
          </a:p>
        </p:txBody>
      </p:sp>
      <p:sp>
        <p:nvSpPr>
          <p:cNvPr id="13" name="Espace réservé du texte 2">
            <a:extLst>
              <a:ext uri="{FF2B5EF4-FFF2-40B4-BE49-F238E27FC236}">
                <a16:creationId xmlns:a16="http://schemas.microsoft.com/office/drawing/2014/main" id="{05670778-992C-450F-AD18-EDF3DF65D9E0}"/>
              </a:ext>
            </a:extLst>
          </p:cNvPr>
          <p:cNvSpPr>
            <a:spLocks noGrp="1"/>
          </p:cNvSpPr>
          <p:nvPr>
            <p:ph type="body" idx="1" hasCustomPrompt="1"/>
          </p:nvPr>
        </p:nvSpPr>
        <p:spPr>
          <a:xfrm>
            <a:off x="447556" y="3297749"/>
            <a:ext cx="7551996" cy="312330"/>
          </a:xfrm>
        </p:spPr>
        <p:txBody>
          <a:bodyPr wrap="square" lIns="0" rIns="0" anchor="t">
            <a:spAutoFit/>
          </a:bodyPr>
          <a:lstStyle>
            <a:lvl1pPr marL="0" indent="0">
              <a:buNone/>
              <a:defRPr sz="2000" b="1"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14" name="Espace réservé du pied de page 4">
            <a:extLst>
              <a:ext uri="{FF2B5EF4-FFF2-40B4-BE49-F238E27FC236}">
                <a16:creationId xmlns:a16="http://schemas.microsoft.com/office/drawing/2014/main" id="{F52C80E3-8B55-457E-A85C-8CC02F81EC76}"/>
              </a:ext>
            </a:extLst>
          </p:cNvPr>
          <p:cNvSpPr txBox="1">
            <a:spLocks/>
          </p:cNvSpPr>
          <p:nvPr userDrawn="1"/>
        </p:nvSpPr>
        <p:spPr>
          <a:xfrm>
            <a:off x="817200" y="6515735"/>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Components Dec | Oct 19 | FINAL | Public | Internal/Client Use Only </a:t>
            </a:r>
          </a:p>
        </p:txBody>
      </p:sp>
      <p:sp>
        <p:nvSpPr>
          <p:cNvPr id="16" name="Slide Number Placeholder 15">
            <a:extLst>
              <a:ext uri="{FF2B5EF4-FFF2-40B4-BE49-F238E27FC236}">
                <a16:creationId xmlns:a16="http://schemas.microsoft.com/office/drawing/2014/main" id="{4DC0623D-42A1-41B3-B5F9-CBD1B7199F82}"/>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1" name="Picture 10" descr="Ipsos Mori logo">
            <a:extLst>
              <a:ext uri="{FF2B5EF4-FFF2-40B4-BE49-F238E27FC236}">
                <a16:creationId xmlns:a16="http://schemas.microsoft.com/office/drawing/2014/main" id="{FE41590B-23D8-4633-A029-83F97E49F1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01200" y="6087717"/>
            <a:ext cx="2157488" cy="534771"/>
          </a:xfrm>
          <a:prstGeom prst="rect">
            <a:avLst/>
          </a:prstGeom>
        </p:spPr>
      </p:pic>
    </p:spTree>
    <p:extLst>
      <p:ext uri="{BB962C8B-B14F-4D97-AF65-F5344CB8AC3E}">
        <p14:creationId xmlns:p14="http://schemas.microsoft.com/office/powerpoint/2010/main" val="240246803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over_1">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2A9154-6347-43A3-AD8A-AAA2062AA454}"/>
              </a:ext>
            </a:extLst>
          </p:cNvPr>
          <p:cNvSpPr>
            <a:spLocks noGrp="1"/>
          </p:cNvSpPr>
          <p:nvPr>
            <p:ph type="pic" sz="quarter" idx="13" hasCustomPrompt="1"/>
          </p:nvPr>
        </p:nvSpPr>
        <p:spPr>
          <a:xfrm>
            <a:off x="0" y="0"/>
            <a:ext cx="12192000" cy="6858000"/>
          </a:xfrm>
          <a:pattFill prst="wdUpDiag">
            <a:fgClr>
              <a:schemeClr val="bg1">
                <a:lumMod val="85000"/>
              </a:schemeClr>
            </a:fgClr>
            <a:bgClr>
              <a:schemeClr val="bg1"/>
            </a:bgClr>
          </a:pattFill>
        </p:spPr>
        <p:txBody>
          <a:bodyPr anchor="t"/>
          <a:lstStyle>
            <a:lvl1pPr algn="l">
              <a:defRPr sz="1800"/>
            </a:lvl1pPr>
          </a:lstStyle>
          <a:p>
            <a:r>
              <a:rPr lang="en-GB"/>
              <a:t>Insert image by clicking icon in centre.   </a:t>
            </a:r>
            <a:br>
              <a:rPr lang="en-GB"/>
            </a:br>
            <a:r>
              <a:rPr lang="en-GB"/>
              <a:t>Send this image to the back to make sure all elements are visible.</a:t>
            </a:r>
            <a:br>
              <a:rPr lang="en-GB"/>
            </a:br>
            <a:br>
              <a:rPr lang="en-GB"/>
            </a:br>
            <a:br>
              <a:rPr lang="en-GB"/>
            </a:br>
            <a:br>
              <a:rPr lang="en-GB"/>
            </a:br>
            <a:endParaRPr lang="en-GB"/>
          </a:p>
        </p:txBody>
      </p:sp>
      <p:graphicFrame>
        <p:nvGraphicFramePr>
          <p:cNvPr id="5" name="Objet 4" hidden="1">
            <a:extLst>
              <a:ext uri="{FF2B5EF4-FFF2-40B4-BE49-F238E27FC236}">
                <a16:creationId xmlns:a16="http://schemas.microsoft.com/office/drawing/2014/main" id="{075C7A91-CC93-4B69-84A3-D6E6299E1C1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075C7A91-CC93-4B69-84A3-D6E6299E1C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455627D-8E54-4A37-802B-8C427B3EB1B5}"/>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2" name="Espace réservé du pied de page 4">
            <a:extLst>
              <a:ext uri="{FF2B5EF4-FFF2-40B4-BE49-F238E27FC236}">
                <a16:creationId xmlns:a16="http://schemas.microsoft.com/office/drawing/2014/main" id="{60107C37-60DE-4CF7-8363-4B22497BEBF5}"/>
              </a:ext>
            </a:extLst>
          </p:cNvPr>
          <p:cNvSpPr txBox="1">
            <a:spLocks/>
          </p:cNvSpPr>
          <p:nvPr userDrawn="1"/>
        </p:nvSpPr>
        <p:spPr>
          <a:xfrm>
            <a:off x="450000" y="6511768"/>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solidFill>
              </a:rPr>
              <a:t>© Ipsos | Doc Name | Month Year | Version # | Public | Internal/Client Use Only | Strictly Confidential</a:t>
            </a:r>
          </a:p>
        </p:txBody>
      </p:sp>
      <p:pic>
        <p:nvPicPr>
          <p:cNvPr id="16" name="Picture 15">
            <a:extLst>
              <a:ext uri="{FF2B5EF4-FFF2-40B4-BE49-F238E27FC236}">
                <a16:creationId xmlns:a16="http://schemas.microsoft.com/office/drawing/2014/main" id="{7F494190-B2E9-4094-9637-88FDA3959F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8982" y="5948363"/>
            <a:ext cx="2719706" cy="674126"/>
          </a:xfrm>
          <a:prstGeom prst="rect">
            <a:avLst/>
          </a:prstGeom>
        </p:spPr>
      </p:pic>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915453" y="917243"/>
            <a:ext cx="6417325" cy="1661993"/>
          </a:xfrm>
        </p:spPr>
        <p:txBody>
          <a:bodyPr wrap="square" lIns="0" rIns="0" anchor="t">
            <a:spAutoFit/>
          </a:bodyPr>
          <a:lstStyle>
            <a:lvl1pPr algn="l">
              <a:lnSpc>
                <a:spcPct val="90000"/>
              </a:lnSpc>
              <a:defRPr sz="6000" b="1" cap="none" spc="0" baseline="0">
                <a:solidFill>
                  <a:schemeClr val="bg1"/>
                </a:solidFill>
                <a:latin typeface="Arial Black" panose="020B0A04020102020204" pitchFamily="34" charset="0"/>
              </a:defRPr>
            </a:lvl1pPr>
          </a:lstStyle>
          <a:p>
            <a:r>
              <a:rPr lang="en-GB"/>
              <a:t>Title here across 2 lines</a:t>
            </a:r>
          </a:p>
        </p:txBody>
      </p:sp>
      <p:sp>
        <p:nvSpPr>
          <p:cNvPr id="17" name="Sous-titre 2">
            <a:extLst>
              <a:ext uri="{FF2B5EF4-FFF2-40B4-BE49-F238E27FC236}">
                <a16:creationId xmlns:a16="http://schemas.microsoft.com/office/drawing/2014/main" id="{D2530279-43FE-4176-A5A4-6826B5321746}"/>
              </a:ext>
            </a:extLst>
          </p:cNvPr>
          <p:cNvSpPr>
            <a:spLocks noGrp="1"/>
          </p:cNvSpPr>
          <p:nvPr>
            <p:ph type="subTitle" idx="1" hasCustomPrompt="1"/>
          </p:nvPr>
        </p:nvSpPr>
        <p:spPr>
          <a:xfrm>
            <a:off x="961265" y="2966247"/>
            <a:ext cx="4791835" cy="1107996"/>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Change colour of titling depending on contrast of image used</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961265" y="4412504"/>
            <a:ext cx="2519921" cy="312330"/>
          </a:xfrm>
        </p:spPr>
        <p:txBody>
          <a:bodyPr wrap="none" lIns="0" r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Extra information here</a:t>
            </a:r>
          </a:p>
        </p:txBody>
      </p:sp>
    </p:spTree>
    <p:extLst>
      <p:ext uri="{BB962C8B-B14F-4D97-AF65-F5344CB8AC3E}">
        <p14:creationId xmlns:p14="http://schemas.microsoft.com/office/powerpoint/2010/main" val="480136396"/>
      </p:ext>
    </p:extLst>
  </p:cSld>
  <p:clrMapOvr>
    <a:masterClrMapping/>
  </p:clrMapOvr>
  <p:extLst>
    <p:ext uri="{DCECCB84-F9BA-43D5-87BE-67443E8EF086}">
      <p15:sldGuideLst xmlns:p15="http://schemas.microsoft.com/office/powerpoint/2012/main">
        <p15:guide id="4" orient="horz" pos="1888">
          <p15:clr>
            <a:srgbClr val="F26B43"/>
          </p15:clr>
        </p15:guide>
        <p15:guide id="5" orient="horz" pos="3317">
          <p15:clr>
            <a:srgbClr val="F26B43"/>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_2">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1692118-9039-444F-A4DF-531408FD7A0F}"/>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grpSp>
        <p:nvGrpSpPr>
          <p:cNvPr id="2" name="Group 1">
            <a:extLst>
              <a:ext uri="{FF2B5EF4-FFF2-40B4-BE49-F238E27FC236}">
                <a16:creationId xmlns:a16="http://schemas.microsoft.com/office/drawing/2014/main" id="{469A955B-8A8B-42BF-BB4F-664FA6EBA64A}"/>
              </a:ext>
            </a:extLst>
          </p:cNvPr>
          <p:cNvGrpSpPr/>
          <p:nvPr userDrawn="1"/>
        </p:nvGrpSpPr>
        <p:grpSpPr>
          <a:xfrm>
            <a:off x="2101012" y="2821242"/>
            <a:ext cx="11833943" cy="1855206"/>
            <a:chOff x="2101012" y="2821242"/>
            <a:chExt cx="11833943" cy="1855206"/>
          </a:xfrm>
        </p:grpSpPr>
        <p:sp>
          <p:nvSpPr>
            <p:cNvPr id="29" name="Forme libre : forme 28">
              <a:extLst>
                <a:ext uri="{FF2B5EF4-FFF2-40B4-BE49-F238E27FC236}">
                  <a16:creationId xmlns:a16="http://schemas.microsoft.com/office/drawing/2014/main" id="{7F299C1D-1251-47CF-8DC0-0B896E12FCE0}"/>
                </a:ext>
              </a:extLst>
            </p:cNvPr>
            <p:cNvSpPr/>
            <p:nvPr userDrawn="1"/>
          </p:nvSpPr>
          <p:spPr bwMode="lt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id="{C687F725-9BAA-4FDE-BF5B-B39EF6EA033C}"/>
                </a:ext>
              </a:extLst>
            </p:cNvPr>
            <p:cNvSpPr/>
            <p:nvPr userDrawn="1"/>
          </p:nvSpPr>
          <p:spPr bwMode="lt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0000" y="450000"/>
            <a:ext cx="9377585" cy="1661993"/>
          </a:xfrm>
        </p:spPr>
        <p:txBody>
          <a:bodyPr lIns="0" tIns="0" bIns="0" anchor="t">
            <a:spAutoFit/>
          </a:bodyPr>
          <a:lstStyle>
            <a:lvl1pPr algn="l">
              <a:lnSpc>
                <a:spcPct val="90000"/>
              </a:lnSpc>
              <a:defRPr sz="6000" b="1" cap="none" spc="-120" baseline="0">
                <a:solidFill>
                  <a:schemeClr val="bg1"/>
                </a:solidFill>
                <a:latin typeface="Arial Black" panose="020B0A04020102020204" pitchFamily="34" charset="0"/>
              </a:defRPr>
            </a:lvl1pPr>
          </a:lstStyle>
          <a:p>
            <a:r>
              <a:rPr lang="en-GB"/>
              <a:t>Report/proposal</a:t>
            </a:r>
            <a:br>
              <a:rPr lang="en-GB"/>
            </a:br>
            <a:r>
              <a:rPr lang="en-GB"/>
              <a:t>title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0000" y="3167680"/>
            <a:ext cx="7551997" cy="369332"/>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subtitle</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0254" y="4187067"/>
            <a:ext cx="1232815" cy="215444"/>
          </a:xfrm>
          <a:prstGeom prst="rect">
            <a:avLst/>
          </a:prstGeom>
        </p:spPr>
        <p:txBody>
          <a:bodyPr wrap="none" lIns="0" tIns="0" rIns="180000" bIns="0">
            <a:spAutoFit/>
          </a:bodyPr>
          <a:lstStyle>
            <a:lvl1pPr>
              <a:defRPr sz="1400">
                <a:solidFill>
                  <a:schemeClr val="bg1"/>
                </a:solidFill>
              </a:defRPr>
            </a:lvl1pPr>
          </a:lstStyle>
          <a:p>
            <a:endParaRPr lang="en-GB"/>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0000" y="3798685"/>
            <a:ext cx="1950855" cy="312330"/>
          </a:xfrm>
        </p:spPr>
        <p:txBody>
          <a:bodyPr wrap="none" lIns="0" tIns="0" b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speaker</a:t>
            </a:r>
          </a:p>
        </p:txBody>
      </p:sp>
      <p:pic>
        <p:nvPicPr>
          <p:cNvPr id="10" name="Picture 9">
            <a:extLst>
              <a:ext uri="{FF2B5EF4-FFF2-40B4-BE49-F238E27FC236}">
                <a16:creationId xmlns:a16="http://schemas.microsoft.com/office/drawing/2014/main" id="{E78AEDED-21A7-4273-AB7C-BC033B66D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982" y="5948363"/>
            <a:ext cx="2719706" cy="674126"/>
          </a:xfrm>
          <a:prstGeom prst="rect">
            <a:avLst/>
          </a:prstGeom>
        </p:spPr>
      </p:pic>
      <p:sp>
        <p:nvSpPr>
          <p:cNvPr id="11" name="Espace réservé du pied de page 4">
            <a:extLst>
              <a:ext uri="{FF2B5EF4-FFF2-40B4-BE49-F238E27FC236}">
                <a16:creationId xmlns:a16="http://schemas.microsoft.com/office/drawing/2014/main" id="{A2870CFE-0B69-44FE-992B-F0A77061A959}"/>
              </a:ext>
            </a:extLst>
          </p:cNvPr>
          <p:cNvSpPr txBox="1">
            <a:spLocks/>
          </p:cNvSpPr>
          <p:nvPr userDrawn="1"/>
        </p:nvSpPr>
        <p:spPr>
          <a:xfrm>
            <a:off x="483375" y="6400314"/>
            <a:ext cx="2770677" cy="246221"/>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1413218853"/>
      </p:ext>
    </p:extLst>
  </p:cSld>
  <p:clrMapOvr>
    <a:masterClrMapping/>
  </p:clrMapOvr>
  <p:extLst>
    <p:ext uri="{DCECCB84-F9BA-43D5-87BE-67443E8EF086}">
      <p15:sldGuideLst xmlns:p15="http://schemas.microsoft.com/office/powerpoint/2012/main">
        <p15:guide id="2" orient="horz" pos="1886">
          <p15:clr>
            <a:srgbClr val="F26B43"/>
          </p15:clr>
        </p15:guide>
        <p15:guide id="4" orient="horz" pos="3317">
          <p15:clr>
            <a:srgbClr val="F26B43"/>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ver_image_stripes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0D2831-79F5-46BB-9D65-E7BD5F65781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6" name="Title 5">
            <a:extLst>
              <a:ext uri="{FF2B5EF4-FFF2-40B4-BE49-F238E27FC236}">
                <a16:creationId xmlns:a16="http://schemas.microsoft.com/office/drawing/2014/main" id="{820744D4-4F37-4496-8C6E-073984E812BE}"/>
              </a:ext>
            </a:extLst>
          </p:cNvPr>
          <p:cNvSpPr>
            <a:spLocks noGrp="1"/>
          </p:cNvSpPr>
          <p:nvPr>
            <p:ph type="title"/>
          </p:nvPr>
        </p:nvSpPr>
        <p:spPr>
          <a:xfrm>
            <a:off x="450000" y="397170"/>
            <a:ext cx="6369900" cy="2492990"/>
          </a:xfrm>
        </p:spPr>
        <p:txBody>
          <a:bodyPr vert="horz" wrap="square" lIns="0" tIns="0" rIns="0" bIns="0" rtlCol="0" anchor="t">
            <a:spAutoFit/>
          </a:bodyPr>
          <a:lstStyle>
            <a:lvl1pPr>
              <a:defRPr lang="en-GB" sz="6000" b="0">
                <a:solidFill>
                  <a:schemeClr val="bg1"/>
                </a:solidFill>
                <a:latin typeface="Arial Black" panose="020B0A04020102020204" pitchFamily="34" charset="0"/>
              </a:defRPr>
            </a:lvl1pPr>
          </a:lstStyle>
          <a:p>
            <a:pPr lvl="0"/>
            <a:r>
              <a:rPr lang="en-US"/>
              <a:t>Click to edit Master title style</a:t>
            </a:r>
            <a:endParaRPr lang="en-GB"/>
          </a:p>
        </p:txBody>
      </p:sp>
      <p:sp>
        <p:nvSpPr>
          <p:cNvPr id="7" name="Picture Placeholder 2">
            <a:extLst>
              <a:ext uri="{FF2B5EF4-FFF2-40B4-BE49-F238E27FC236}">
                <a16:creationId xmlns:a16="http://schemas.microsoft.com/office/drawing/2014/main" id="{A5191F95-4D18-43FD-8D0F-75B6676F9F99}"/>
              </a:ext>
            </a:extLst>
          </p:cNvPr>
          <p:cNvSpPr>
            <a:spLocks noGrp="1"/>
          </p:cNvSpPr>
          <p:nvPr>
            <p:ph type="pic" sz="quarter" idx="19" hasCustomPrompt="1"/>
          </p:nvPr>
        </p:nvSpPr>
        <p:spPr>
          <a:xfrm>
            <a:off x="3244785" y="-6404"/>
            <a:ext cx="8955551" cy="6890291"/>
          </a:xfrm>
          <a:custGeom>
            <a:avLst/>
            <a:gdLst>
              <a:gd name="connsiteX0" fmla="*/ 0 w 5353050"/>
              <a:gd name="connsiteY0" fmla="*/ 7459663 h 7459663"/>
              <a:gd name="connsiteX1" fmla="*/ 3338537 w 5353050"/>
              <a:gd name="connsiteY1" fmla="*/ 0 h 7459663"/>
              <a:gd name="connsiteX2" fmla="*/ 5353050 w 5353050"/>
              <a:gd name="connsiteY2" fmla="*/ 0 h 7459663"/>
              <a:gd name="connsiteX3" fmla="*/ 2014513 w 5353050"/>
              <a:gd name="connsiteY3" fmla="*/ 7459663 h 7459663"/>
              <a:gd name="connsiteX4" fmla="*/ 0 w 5353050"/>
              <a:gd name="connsiteY4" fmla="*/ 7459663 h 7459663"/>
              <a:gd name="connsiteX0" fmla="*/ 0 w 9277350"/>
              <a:gd name="connsiteY0" fmla="*/ 7459663 h 7459663"/>
              <a:gd name="connsiteX1" fmla="*/ 3338537 w 9277350"/>
              <a:gd name="connsiteY1" fmla="*/ 0 h 7459663"/>
              <a:gd name="connsiteX2" fmla="*/ 9277350 w 9277350"/>
              <a:gd name="connsiteY2" fmla="*/ 533400 h 7459663"/>
              <a:gd name="connsiteX3" fmla="*/ 2014513 w 9277350"/>
              <a:gd name="connsiteY3" fmla="*/ 7459663 h 7459663"/>
              <a:gd name="connsiteX4" fmla="*/ 0 w 9277350"/>
              <a:gd name="connsiteY4" fmla="*/ 7459663 h 7459663"/>
              <a:gd name="connsiteX0" fmla="*/ 0 w 9277350"/>
              <a:gd name="connsiteY0" fmla="*/ 6926263 h 6926263"/>
              <a:gd name="connsiteX1" fmla="*/ 6977087 w 9277350"/>
              <a:gd name="connsiteY1" fmla="*/ 57150 h 6926263"/>
              <a:gd name="connsiteX2" fmla="*/ 9277350 w 9277350"/>
              <a:gd name="connsiteY2" fmla="*/ 0 h 6926263"/>
              <a:gd name="connsiteX3" fmla="*/ 2014513 w 9277350"/>
              <a:gd name="connsiteY3" fmla="*/ 6926263 h 6926263"/>
              <a:gd name="connsiteX4" fmla="*/ 0 w 9277350"/>
              <a:gd name="connsiteY4" fmla="*/ 6926263 h 6926263"/>
              <a:gd name="connsiteX0" fmla="*/ 0 w 9296400"/>
              <a:gd name="connsiteY0" fmla="*/ 6888163 h 6888163"/>
              <a:gd name="connsiteX1" fmla="*/ 6977087 w 9296400"/>
              <a:gd name="connsiteY1" fmla="*/ 19050 h 6888163"/>
              <a:gd name="connsiteX2" fmla="*/ 9296400 w 9296400"/>
              <a:gd name="connsiteY2" fmla="*/ 0 h 6888163"/>
              <a:gd name="connsiteX3" fmla="*/ 2014513 w 9296400"/>
              <a:gd name="connsiteY3" fmla="*/ 6888163 h 6888163"/>
              <a:gd name="connsiteX4" fmla="*/ 0 w 9296400"/>
              <a:gd name="connsiteY4" fmla="*/ 6888163 h 68881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0 w 9296400"/>
              <a:gd name="connsiteY4" fmla="*/ 6888163 h 6926263"/>
              <a:gd name="connsiteX0" fmla="*/ 0 w 9296400"/>
              <a:gd name="connsiteY0" fmla="*/ 6888163 h 6953250"/>
              <a:gd name="connsiteX1" fmla="*/ 6977087 w 9296400"/>
              <a:gd name="connsiteY1" fmla="*/ 19050 h 6953250"/>
              <a:gd name="connsiteX2" fmla="*/ 9296400 w 9296400"/>
              <a:gd name="connsiteY2" fmla="*/ 0 h 6953250"/>
              <a:gd name="connsiteX3" fmla="*/ 2147863 w 9296400"/>
              <a:gd name="connsiteY3" fmla="*/ 6926263 h 6953250"/>
              <a:gd name="connsiteX4" fmla="*/ 2149540 w 9296400"/>
              <a:gd name="connsiteY4" fmla="*/ 6953250 h 6953250"/>
              <a:gd name="connsiteX5" fmla="*/ 0 w 9296400"/>
              <a:gd name="connsiteY5" fmla="*/ 6888163 h 6953250"/>
              <a:gd name="connsiteX0" fmla="*/ 0 w 9296400"/>
              <a:gd name="connsiteY0" fmla="*/ 6888163 h 7639050"/>
              <a:gd name="connsiteX1" fmla="*/ 6977087 w 9296400"/>
              <a:gd name="connsiteY1" fmla="*/ 19050 h 7639050"/>
              <a:gd name="connsiteX2" fmla="*/ 9296400 w 9296400"/>
              <a:gd name="connsiteY2" fmla="*/ 0 h 7639050"/>
              <a:gd name="connsiteX3" fmla="*/ 2147863 w 9296400"/>
              <a:gd name="connsiteY3" fmla="*/ 6926263 h 7639050"/>
              <a:gd name="connsiteX4" fmla="*/ 3368740 w 9296400"/>
              <a:gd name="connsiteY4" fmla="*/ 7639050 h 7639050"/>
              <a:gd name="connsiteX5" fmla="*/ 0 w 9296400"/>
              <a:gd name="connsiteY5" fmla="*/ 6888163 h 7639050"/>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0 w 9296400"/>
              <a:gd name="connsiteY5" fmla="*/ 6888163 h 6926263"/>
              <a:gd name="connsiteX0" fmla="*/ 0 w 9296400"/>
              <a:gd name="connsiteY0" fmla="*/ 6888163 h 6926263"/>
              <a:gd name="connsiteX1" fmla="*/ 6977087 w 9296400"/>
              <a:gd name="connsiteY1" fmla="*/ 19050 h 6926263"/>
              <a:gd name="connsiteX2" fmla="*/ 9296400 w 9296400"/>
              <a:gd name="connsiteY2" fmla="*/ 0 h 6926263"/>
              <a:gd name="connsiteX3" fmla="*/ 2147863 w 9296400"/>
              <a:gd name="connsiteY3" fmla="*/ 6926263 h 6926263"/>
              <a:gd name="connsiteX4" fmla="*/ 5273740 w 9296400"/>
              <a:gd name="connsiteY4" fmla="*/ 6877050 h 6926263"/>
              <a:gd name="connsiteX5" fmla="*/ 5235640 w 9296400"/>
              <a:gd name="connsiteY5" fmla="*/ 6896100 h 6926263"/>
              <a:gd name="connsiteX6" fmla="*/ 0 w 9296400"/>
              <a:gd name="connsiteY6" fmla="*/ 6888163 h 6926263"/>
              <a:gd name="connsiteX0" fmla="*/ 0 w 9296400"/>
              <a:gd name="connsiteY0" fmla="*/ 6888163 h 6896100"/>
              <a:gd name="connsiteX1" fmla="*/ 6977087 w 9296400"/>
              <a:gd name="connsiteY1" fmla="*/ 19050 h 6896100"/>
              <a:gd name="connsiteX2" fmla="*/ 9296400 w 9296400"/>
              <a:gd name="connsiteY2" fmla="*/ 0 h 6896100"/>
              <a:gd name="connsiteX3" fmla="*/ 2166913 w 9296400"/>
              <a:gd name="connsiteY3" fmla="*/ 6888163 h 6896100"/>
              <a:gd name="connsiteX4" fmla="*/ 5273740 w 9296400"/>
              <a:gd name="connsiteY4" fmla="*/ 6877050 h 6896100"/>
              <a:gd name="connsiteX5" fmla="*/ 5235640 w 9296400"/>
              <a:gd name="connsiteY5" fmla="*/ 6896100 h 6896100"/>
              <a:gd name="connsiteX6" fmla="*/ 0 w 9296400"/>
              <a:gd name="connsiteY6" fmla="*/ 6888163 h 6896100"/>
              <a:gd name="connsiteX0" fmla="*/ 5273740 w 9296400"/>
              <a:gd name="connsiteY0" fmla="*/ 6877050 h 6968490"/>
              <a:gd name="connsiteX1" fmla="*/ 5235640 w 9296400"/>
              <a:gd name="connsiteY1" fmla="*/ 6896100 h 6968490"/>
              <a:gd name="connsiteX2" fmla="*/ 0 w 9296400"/>
              <a:gd name="connsiteY2" fmla="*/ 6888163 h 6968490"/>
              <a:gd name="connsiteX3" fmla="*/ 6977087 w 9296400"/>
              <a:gd name="connsiteY3" fmla="*/ 19050 h 6968490"/>
              <a:gd name="connsiteX4" fmla="*/ 9296400 w 9296400"/>
              <a:gd name="connsiteY4" fmla="*/ 0 h 6968490"/>
              <a:gd name="connsiteX5" fmla="*/ 2166913 w 9296400"/>
              <a:gd name="connsiteY5" fmla="*/ 6888163 h 6968490"/>
              <a:gd name="connsiteX6" fmla="*/ 5365180 w 9296400"/>
              <a:gd name="connsiteY6" fmla="*/ 6968490 h 6968490"/>
              <a:gd name="connsiteX0" fmla="*/ 5273740 w 9296400"/>
              <a:gd name="connsiteY0" fmla="*/ 6877050 h 7825740"/>
              <a:gd name="connsiteX1" fmla="*/ 5235640 w 9296400"/>
              <a:gd name="connsiteY1" fmla="*/ 6896100 h 7825740"/>
              <a:gd name="connsiteX2" fmla="*/ 0 w 9296400"/>
              <a:gd name="connsiteY2" fmla="*/ 6888163 h 7825740"/>
              <a:gd name="connsiteX3" fmla="*/ 6977087 w 9296400"/>
              <a:gd name="connsiteY3" fmla="*/ 19050 h 7825740"/>
              <a:gd name="connsiteX4" fmla="*/ 9296400 w 9296400"/>
              <a:gd name="connsiteY4" fmla="*/ 0 h 7825740"/>
              <a:gd name="connsiteX5" fmla="*/ 2166913 w 9296400"/>
              <a:gd name="connsiteY5" fmla="*/ 6888163 h 7825740"/>
              <a:gd name="connsiteX6" fmla="*/ 5365180 w 9296400"/>
              <a:gd name="connsiteY6" fmla="*/ 7825740 h 7825740"/>
              <a:gd name="connsiteX0" fmla="*/ 5273740 w 9296400"/>
              <a:gd name="connsiteY0" fmla="*/ 6877050 h 6896100"/>
              <a:gd name="connsiteX1" fmla="*/ 5235640 w 9296400"/>
              <a:gd name="connsiteY1" fmla="*/ 6896100 h 6896100"/>
              <a:gd name="connsiteX2" fmla="*/ 0 w 9296400"/>
              <a:gd name="connsiteY2" fmla="*/ 6888163 h 6896100"/>
              <a:gd name="connsiteX3" fmla="*/ 6977087 w 9296400"/>
              <a:gd name="connsiteY3" fmla="*/ 19050 h 6896100"/>
              <a:gd name="connsiteX4" fmla="*/ 9296400 w 9296400"/>
              <a:gd name="connsiteY4" fmla="*/ 0 h 6896100"/>
              <a:gd name="connsiteX5" fmla="*/ 2166913 w 9296400"/>
              <a:gd name="connsiteY5" fmla="*/ 6888163 h 6896100"/>
              <a:gd name="connsiteX0" fmla="*/ 5273740 w 9296400"/>
              <a:gd name="connsiteY0" fmla="*/ 6877050 h 6888163"/>
              <a:gd name="connsiteX1" fmla="*/ 0 w 9296400"/>
              <a:gd name="connsiteY1" fmla="*/ 6888163 h 6888163"/>
              <a:gd name="connsiteX2" fmla="*/ 6977087 w 9296400"/>
              <a:gd name="connsiteY2" fmla="*/ 19050 h 6888163"/>
              <a:gd name="connsiteX3" fmla="*/ 9296400 w 9296400"/>
              <a:gd name="connsiteY3" fmla="*/ 0 h 6888163"/>
              <a:gd name="connsiteX4" fmla="*/ 2166913 w 9296400"/>
              <a:gd name="connsiteY4" fmla="*/ 6888163 h 6888163"/>
              <a:gd name="connsiteX0" fmla="*/ 5273740 w 9296400"/>
              <a:gd name="connsiteY0" fmla="*/ 6877050 h 6888163"/>
              <a:gd name="connsiteX1" fmla="*/ 5292790 w 9296400"/>
              <a:gd name="connsiteY1" fmla="*/ 6838951 h 6888163"/>
              <a:gd name="connsiteX2" fmla="*/ 0 w 9296400"/>
              <a:gd name="connsiteY2" fmla="*/ 6888163 h 6888163"/>
              <a:gd name="connsiteX3" fmla="*/ 6977087 w 9296400"/>
              <a:gd name="connsiteY3" fmla="*/ 19050 h 6888163"/>
              <a:gd name="connsiteX4" fmla="*/ 9296400 w 9296400"/>
              <a:gd name="connsiteY4" fmla="*/ 0 h 6888163"/>
              <a:gd name="connsiteX5" fmla="*/ 2166913 w 9296400"/>
              <a:gd name="connsiteY5"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0 w 9296400"/>
              <a:gd name="connsiteY3" fmla="*/ 6888163 h 6888163"/>
              <a:gd name="connsiteX4" fmla="*/ 6977087 w 9296400"/>
              <a:gd name="connsiteY4" fmla="*/ 19050 h 6888163"/>
              <a:gd name="connsiteX5" fmla="*/ 9296400 w 9296400"/>
              <a:gd name="connsiteY5" fmla="*/ 0 h 6888163"/>
              <a:gd name="connsiteX6" fmla="*/ 2166913 w 9296400"/>
              <a:gd name="connsiteY6"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5292790 w 9296400"/>
              <a:gd name="connsiteY3" fmla="*/ 678180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88163"/>
              <a:gd name="connsiteX1" fmla="*/ 5292790 w 9296400"/>
              <a:gd name="connsiteY1" fmla="*/ 6838951 h 6888163"/>
              <a:gd name="connsiteX2" fmla="*/ 5311840 w 9296400"/>
              <a:gd name="connsiteY2" fmla="*/ 6858001 h 6888163"/>
              <a:gd name="connsiteX3" fmla="*/ 6340540 w 9296400"/>
              <a:gd name="connsiteY3" fmla="*/ 6038851 h 6888163"/>
              <a:gd name="connsiteX4" fmla="*/ 0 w 9296400"/>
              <a:gd name="connsiteY4" fmla="*/ 6888163 h 6888163"/>
              <a:gd name="connsiteX5" fmla="*/ 6977087 w 9296400"/>
              <a:gd name="connsiteY5" fmla="*/ 19050 h 6888163"/>
              <a:gd name="connsiteX6" fmla="*/ 9296400 w 9296400"/>
              <a:gd name="connsiteY6" fmla="*/ 0 h 6888163"/>
              <a:gd name="connsiteX7" fmla="*/ 2166913 w 9296400"/>
              <a:gd name="connsiteY7" fmla="*/ 6888163 h 6888163"/>
              <a:gd name="connsiteX0" fmla="*/ 5273740 w 9296400"/>
              <a:gd name="connsiteY0" fmla="*/ 6877050 h 6896101"/>
              <a:gd name="connsiteX1" fmla="*/ 5292790 w 9296400"/>
              <a:gd name="connsiteY1" fmla="*/ 6838951 h 6896101"/>
              <a:gd name="connsiteX2" fmla="*/ 5311840 w 9296400"/>
              <a:gd name="connsiteY2" fmla="*/ 6858001 h 6896101"/>
              <a:gd name="connsiteX3" fmla="*/ 542614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0 w 9296400"/>
              <a:gd name="connsiteY4" fmla="*/ 6888163 h 6896101"/>
              <a:gd name="connsiteX5" fmla="*/ 6977087 w 9296400"/>
              <a:gd name="connsiteY5" fmla="*/ 19050 h 6896101"/>
              <a:gd name="connsiteX6" fmla="*/ 9296400 w 9296400"/>
              <a:gd name="connsiteY6" fmla="*/ 0 h 6896101"/>
              <a:gd name="connsiteX7" fmla="*/ 2166913 w 9296400"/>
              <a:gd name="connsiteY7"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0 w 9296400"/>
              <a:gd name="connsiteY5" fmla="*/ 6888163 h 6896101"/>
              <a:gd name="connsiteX6" fmla="*/ 6977087 w 9296400"/>
              <a:gd name="connsiteY6" fmla="*/ 19050 h 6896101"/>
              <a:gd name="connsiteX7" fmla="*/ 9296400 w 9296400"/>
              <a:gd name="connsiteY7" fmla="*/ 0 h 6896101"/>
              <a:gd name="connsiteX8" fmla="*/ 2166913 w 9296400"/>
              <a:gd name="connsiteY8"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5273740 w 9296400"/>
              <a:gd name="connsiteY10" fmla="*/ 6877050 h 6896101"/>
              <a:gd name="connsiteX0" fmla="*/ 5273740 w 9296400"/>
              <a:gd name="connsiteY0" fmla="*/ 6877050 h 6968490"/>
              <a:gd name="connsiteX1" fmla="*/ 5292790 w 9296400"/>
              <a:gd name="connsiteY1" fmla="*/ 6838951 h 6968490"/>
              <a:gd name="connsiteX2" fmla="*/ 5311840 w 9296400"/>
              <a:gd name="connsiteY2" fmla="*/ 6858001 h 6968490"/>
              <a:gd name="connsiteX3" fmla="*/ 5292790 w 9296400"/>
              <a:gd name="connsiteY3" fmla="*/ 6896101 h 6968490"/>
              <a:gd name="connsiteX4" fmla="*/ 3082990 w 9296400"/>
              <a:gd name="connsiteY4" fmla="*/ 6896101 h 6968490"/>
              <a:gd name="connsiteX5" fmla="*/ 3082990 w 9296400"/>
              <a:gd name="connsiteY5" fmla="*/ 6838951 h 6968490"/>
              <a:gd name="connsiteX6" fmla="*/ 0 w 9296400"/>
              <a:gd name="connsiteY6" fmla="*/ 6888163 h 6968490"/>
              <a:gd name="connsiteX7" fmla="*/ 6977087 w 9296400"/>
              <a:gd name="connsiteY7" fmla="*/ 19050 h 6968490"/>
              <a:gd name="connsiteX8" fmla="*/ 9296400 w 9296400"/>
              <a:gd name="connsiteY8" fmla="*/ 0 h 6968490"/>
              <a:gd name="connsiteX9" fmla="*/ 2166913 w 9296400"/>
              <a:gd name="connsiteY9" fmla="*/ 6888163 h 6968490"/>
              <a:gd name="connsiteX10" fmla="*/ 5365180 w 9296400"/>
              <a:gd name="connsiteY10" fmla="*/ 6968490 h 6968490"/>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9022780 w 9296400"/>
              <a:gd name="connsiteY10" fmla="*/ 18249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3082990 w 9296400"/>
              <a:gd name="connsiteY12" fmla="*/ 683895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4206940 w 9296400"/>
              <a:gd name="connsiteY12" fmla="*/ 6057901 h 6896101"/>
              <a:gd name="connsiteX0" fmla="*/ 5273740 w 9296400"/>
              <a:gd name="connsiteY0" fmla="*/ 6877050 h 6896101"/>
              <a:gd name="connsiteX1" fmla="*/ 5292790 w 9296400"/>
              <a:gd name="connsiteY1" fmla="*/ 6838951 h 6896101"/>
              <a:gd name="connsiteX2" fmla="*/ 5311840 w 9296400"/>
              <a:gd name="connsiteY2" fmla="*/ 6858001 h 6896101"/>
              <a:gd name="connsiteX3" fmla="*/ 5292790 w 9296400"/>
              <a:gd name="connsiteY3" fmla="*/ 6896101 h 6896101"/>
              <a:gd name="connsiteX4" fmla="*/ 3082990 w 9296400"/>
              <a:gd name="connsiteY4" fmla="*/ 6896101 h 6896101"/>
              <a:gd name="connsiteX5" fmla="*/ 3082990 w 9296400"/>
              <a:gd name="connsiteY5" fmla="*/ 6838951 h 6896101"/>
              <a:gd name="connsiteX6" fmla="*/ 0 w 9296400"/>
              <a:gd name="connsiteY6" fmla="*/ 6888163 h 6896101"/>
              <a:gd name="connsiteX7" fmla="*/ 6977087 w 9296400"/>
              <a:gd name="connsiteY7" fmla="*/ 19050 h 6896101"/>
              <a:gd name="connsiteX8" fmla="*/ 9296400 w 9296400"/>
              <a:gd name="connsiteY8" fmla="*/ 0 h 6896101"/>
              <a:gd name="connsiteX9" fmla="*/ 2166913 w 9296400"/>
              <a:gd name="connsiteY9" fmla="*/ 6888163 h 6896101"/>
              <a:gd name="connsiteX10" fmla="*/ 3098230 w 9296400"/>
              <a:gd name="connsiteY10" fmla="*/ 6892290 h 6896101"/>
              <a:gd name="connsiteX11" fmla="*/ 3082990 w 9296400"/>
              <a:gd name="connsiteY11" fmla="*/ 6877051 h 6896101"/>
              <a:gd name="connsiteX12" fmla="*/ 7978840 w 9296400"/>
              <a:gd name="connsiteY12" fmla="*/ 19621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3082990 w 9540940"/>
              <a:gd name="connsiteY4" fmla="*/ 6896101 h 6896101"/>
              <a:gd name="connsiteX5" fmla="*/ 3082990 w 9540940"/>
              <a:gd name="connsiteY5" fmla="*/ 6838951 h 6896101"/>
              <a:gd name="connsiteX6" fmla="*/ 0 w 9540940"/>
              <a:gd name="connsiteY6" fmla="*/ 6888163 h 6896101"/>
              <a:gd name="connsiteX7" fmla="*/ 6977087 w 9540940"/>
              <a:gd name="connsiteY7" fmla="*/ 19050 h 6896101"/>
              <a:gd name="connsiteX8" fmla="*/ 9296400 w 9540940"/>
              <a:gd name="connsiteY8" fmla="*/ 0 h 6896101"/>
              <a:gd name="connsiteX9" fmla="*/ 2166913 w 9540940"/>
              <a:gd name="connsiteY9" fmla="*/ 6888163 h 6896101"/>
              <a:gd name="connsiteX10" fmla="*/ 3098230 w 9540940"/>
              <a:gd name="connsiteY10" fmla="*/ 6892290 h 6896101"/>
              <a:gd name="connsiteX11" fmla="*/ 3082990 w 9540940"/>
              <a:gd name="connsiteY11" fmla="*/ 6877051 h 6896101"/>
              <a:gd name="connsiteX12" fmla="*/ 9540940 w 9540940"/>
              <a:gd name="connsiteY12"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0" fmla="*/ 5273740 w 9540940"/>
              <a:gd name="connsiteY0" fmla="*/ 687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5273740 w 9540940"/>
              <a:gd name="connsiteY14" fmla="*/ 6877050 h 6896101"/>
              <a:gd name="connsiteX0" fmla="*/ 6473890 w 9540940"/>
              <a:gd name="connsiteY0" fmla="*/ 56578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6473890 w 9540940"/>
              <a:gd name="connsiteY14" fmla="*/ 5657850 h 6896101"/>
              <a:gd name="connsiteX0" fmla="*/ 9217090 w 9540940"/>
              <a:gd name="connsiteY0" fmla="*/ 30670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217090 w 9540940"/>
              <a:gd name="connsiteY14" fmla="*/ 3067050 h 6896101"/>
              <a:gd name="connsiteX0" fmla="*/ 9540940 w 9540940"/>
              <a:gd name="connsiteY0" fmla="*/ 2724150 h 6896101"/>
              <a:gd name="connsiteX1" fmla="*/ 5292790 w 9540940"/>
              <a:gd name="connsiteY1" fmla="*/ 6838951 h 6896101"/>
              <a:gd name="connsiteX2" fmla="*/ 5311840 w 9540940"/>
              <a:gd name="connsiteY2" fmla="*/ 6858001 h 6896101"/>
              <a:gd name="connsiteX3" fmla="*/ 5292790 w 9540940"/>
              <a:gd name="connsiteY3" fmla="*/ 6896101 h 6896101"/>
              <a:gd name="connsiteX4" fmla="*/ 5330890 w 9540940"/>
              <a:gd name="connsiteY4" fmla="*/ 6858001 h 6896101"/>
              <a:gd name="connsiteX5" fmla="*/ 3082990 w 9540940"/>
              <a:gd name="connsiteY5" fmla="*/ 6896101 h 6896101"/>
              <a:gd name="connsiteX6" fmla="*/ 3082990 w 9540940"/>
              <a:gd name="connsiteY6" fmla="*/ 6838951 h 6896101"/>
              <a:gd name="connsiteX7" fmla="*/ 0 w 9540940"/>
              <a:gd name="connsiteY7" fmla="*/ 6888163 h 6896101"/>
              <a:gd name="connsiteX8" fmla="*/ 6977087 w 9540940"/>
              <a:gd name="connsiteY8" fmla="*/ 19050 h 6896101"/>
              <a:gd name="connsiteX9" fmla="*/ 9296400 w 9540940"/>
              <a:gd name="connsiteY9" fmla="*/ 0 h 6896101"/>
              <a:gd name="connsiteX10" fmla="*/ 2166913 w 9540940"/>
              <a:gd name="connsiteY10" fmla="*/ 6888163 h 6896101"/>
              <a:gd name="connsiteX11" fmla="*/ 3098230 w 9540940"/>
              <a:gd name="connsiteY11" fmla="*/ 6892290 h 6896101"/>
              <a:gd name="connsiteX12" fmla="*/ 3082990 w 9540940"/>
              <a:gd name="connsiteY12" fmla="*/ 6877051 h 6896101"/>
              <a:gd name="connsiteX13" fmla="*/ 9540940 w 9540940"/>
              <a:gd name="connsiteY13" fmla="*/ 514351 h 6896101"/>
              <a:gd name="connsiteX14" fmla="*/ 9540940 w 9540940"/>
              <a:gd name="connsiteY14" fmla="*/ 2724150 h 6896101"/>
              <a:gd name="connsiteX0" fmla="*/ 3098230 w 9540940"/>
              <a:gd name="connsiteY0" fmla="*/ 6892290 h 6979603"/>
              <a:gd name="connsiteX1" fmla="*/ 3082990 w 9540940"/>
              <a:gd name="connsiteY1" fmla="*/ 6877051 h 6979603"/>
              <a:gd name="connsiteX2" fmla="*/ 9540940 w 9540940"/>
              <a:gd name="connsiteY2" fmla="*/ 514351 h 6979603"/>
              <a:gd name="connsiteX3" fmla="*/ 9540940 w 9540940"/>
              <a:gd name="connsiteY3" fmla="*/ 2724150 h 6979603"/>
              <a:gd name="connsiteX4" fmla="*/ 5292790 w 9540940"/>
              <a:gd name="connsiteY4" fmla="*/ 6838951 h 6979603"/>
              <a:gd name="connsiteX5" fmla="*/ 5311840 w 9540940"/>
              <a:gd name="connsiteY5" fmla="*/ 6858001 h 6979603"/>
              <a:gd name="connsiteX6" fmla="*/ 5292790 w 9540940"/>
              <a:gd name="connsiteY6" fmla="*/ 6896101 h 6979603"/>
              <a:gd name="connsiteX7" fmla="*/ 5330890 w 9540940"/>
              <a:gd name="connsiteY7" fmla="*/ 6858001 h 6979603"/>
              <a:gd name="connsiteX8" fmla="*/ 3082990 w 9540940"/>
              <a:gd name="connsiteY8" fmla="*/ 6896101 h 6979603"/>
              <a:gd name="connsiteX9" fmla="*/ 3082990 w 9540940"/>
              <a:gd name="connsiteY9" fmla="*/ 6838951 h 6979603"/>
              <a:gd name="connsiteX10" fmla="*/ 0 w 9540940"/>
              <a:gd name="connsiteY10" fmla="*/ 6888163 h 6979603"/>
              <a:gd name="connsiteX11" fmla="*/ 6977087 w 9540940"/>
              <a:gd name="connsiteY11" fmla="*/ 19050 h 6979603"/>
              <a:gd name="connsiteX12" fmla="*/ 9296400 w 9540940"/>
              <a:gd name="connsiteY12" fmla="*/ 0 h 6979603"/>
              <a:gd name="connsiteX13" fmla="*/ 2258353 w 9540940"/>
              <a:gd name="connsiteY13" fmla="*/ 6979603 h 697960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58353 w 9540940"/>
              <a:gd name="connsiteY13" fmla="*/ 6884353 h 6896101"/>
              <a:gd name="connsiteX0" fmla="*/ 3098230 w 9540940"/>
              <a:gd name="connsiteY0" fmla="*/ 6892290 h 6922453"/>
              <a:gd name="connsiteX1" fmla="*/ 3082990 w 9540940"/>
              <a:gd name="connsiteY1" fmla="*/ 6877051 h 6922453"/>
              <a:gd name="connsiteX2" fmla="*/ 9540940 w 9540940"/>
              <a:gd name="connsiteY2" fmla="*/ 514351 h 6922453"/>
              <a:gd name="connsiteX3" fmla="*/ 9540940 w 9540940"/>
              <a:gd name="connsiteY3" fmla="*/ 2724150 h 6922453"/>
              <a:gd name="connsiteX4" fmla="*/ 5292790 w 9540940"/>
              <a:gd name="connsiteY4" fmla="*/ 6838951 h 6922453"/>
              <a:gd name="connsiteX5" fmla="*/ 5311840 w 9540940"/>
              <a:gd name="connsiteY5" fmla="*/ 6858001 h 6922453"/>
              <a:gd name="connsiteX6" fmla="*/ 5292790 w 9540940"/>
              <a:gd name="connsiteY6" fmla="*/ 6896101 h 6922453"/>
              <a:gd name="connsiteX7" fmla="*/ 5330890 w 9540940"/>
              <a:gd name="connsiteY7" fmla="*/ 6858001 h 6922453"/>
              <a:gd name="connsiteX8" fmla="*/ 3082990 w 9540940"/>
              <a:gd name="connsiteY8" fmla="*/ 6896101 h 6922453"/>
              <a:gd name="connsiteX9" fmla="*/ 3082990 w 9540940"/>
              <a:gd name="connsiteY9" fmla="*/ 6838951 h 6922453"/>
              <a:gd name="connsiteX10" fmla="*/ 0 w 9540940"/>
              <a:gd name="connsiteY10" fmla="*/ 6888163 h 6922453"/>
              <a:gd name="connsiteX11" fmla="*/ 6977087 w 9540940"/>
              <a:gd name="connsiteY11" fmla="*/ 19050 h 6922453"/>
              <a:gd name="connsiteX12" fmla="*/ 9296400 w 9540940"/>
              <a:gd name="connsiteY12" fmla="*/ 0 h 6922453"/>
              <a:gd name="connsiteX13" fmla="*/ 2258353 w 9540940"/>
              <a:gd name="connsiteY13" fmla="*/ 6922453 h 6922453"/>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82990 w 9540940"/>
              <a:gd name="connsiteY9" fmla="*/ 68389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98230 w 9540940"/>
              <a:gd name="connsiteY0" fmla="*/ 6892290 h 6896101"/>
              <a:gd name="connsiteX1" fmla="*/ 3082990 w 9540940"/>
              <a:gd name="connsiteY1" fmla="*/ 6877051 h 6896101"/>
              <a:gd name="connsiteX2" fmla="*/ 9540940 w 9540940"/>
              <a:gd name="connsiteY2" fmla="*/ 514351 h 6896101"/>
              <a:gd name="connsiteX3" fmla="*/ 9540940 w 9540940"/>
              <a:gd name="connsiteY3" fmla="*/ 2724150 h 6896101"/>
              <a:gd name="connsiteX4" fmla="*/ 5292790 w 9540940"/>
              <a:gd name="connsiteY4" fmla="*/ 6838951 h 6896101"/>
              <a:gd name="connsiteX5" fmla="*/ 5311840 w 9540940"/>
              <a:gd name="connsiteY5" fmla="*/ 6858001 h 6896101"/>
              <a:gd name="connsiteX6" fmla="*/ 5292790 w 9540940"/>
              <a:gd name="connsiteY6" fmla="*/ 6896101 h 6896101"/>
              <a:gd name="connsiteX7" fmla="*/ 5330890 w 9540940"/>
              <a:gd name="connsiteY7" fmla="*/ 6858001 h 6896101"/>
              <a:gd name="connsiteX8" fmla="*/ 3082990 w 9540940"/>
              <a:gd name="connsiteY8" fmla="*/ 6896101 h 6896101"/>
              <a:gd name="connsiteX9" fmla="*/ 3073465 w 9540940"/>
              <a:gd name="connsiteY9" fmla="*/ 6877051 h 6896101"/>
              <a:gd name="connsiteX10" fmla="*/ 0 w 9540940"/>
              <a:gd name="connsiteY10" fmla="*/ 6888163 h 6896101"/>
              <a:gd name="connsiteX11" fmla="*/ 6977087 w 9540940"/>
              <a:gd name="connsiteY11" fmla="*/ 19050 h 6896101"/>
              <a:gd name="connsiteX12" fmla="*/ 9296400 w 9540940"/>
              <a:gd name="connsiteY12" fmla="*/ 0 h 6896101"/>
              <a:gd name="connsiteX13" fmla="*/ 2286928 w 9540940"/>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21365 w 9531415"/>
              <a:gd name="connsiteY7" fmla="*/ 6858001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63940 w 9531415"/>
              <a:gd name="connsiteY9" fmla="*/ 6877051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3088705 w 9531415"/>
              <a:gd name="connsiteY0" fmla="*/ 6892290 h 6896101"/>
              <a:gd name="connsiteX1" fmla="*/ 3073465 w 9531415"/>
              <a:gd name="connsiteY1" fmla="*/ 6877051 h 6896101"/>
              <a:gd name="connsiteX2" fmla="*/ 9531415 w 9531415"/>
              <a:gd name="connsiteY2" fmla="*/ 514351 h 6896101"/>
              <a:gd name="connsiteX3" fmla="*/ 9531415 w 9531415"/>
              <a:gd name="connsiteY3" fmla="*/ 2724150 h 6896101"/>
              <a:gd name="connsiteX4" fmla="*/ 5283265 w 9531415"/>
              <a:gd name="connsiteY4" fmla="*/ 6838951 h 6896101"/>
              <a:gd name="connsiteX5" fmla="*/ 5302315 w 9531415"/>
              <a:gd name="connsiteY5" fmla="*/ 6858001 h 6896101"/>
              <a:gd name="connsiteX6" fmla="*/ 5283265 w 9531415"/>
              <a:gd name="connsiteY6" fmla="*/ 6896101 h 6896101"/>
              <a:gd name="connsiteX7" fmla="*/ 5359465 w 9531415"/>
              <a:gd name="connsiteY7" fmla="*/ 6867526 h 6896101"/>
              <a:gd name="connsiteX8" fmla="*/ 3073465 w 9531415"/>
              <a:gd name="connsiteY8" fmla="*/ 6896101 h 6896101"/>
              <a:gd name="connsiteX9" fmla="*/ 3082990 w 9531415"/>
              <a:gd name="connsiteY9" fmla="*/ 6886576 h 6896101"/>
              <a:gd name="connsiteX10" fmla="*/ 0 w 9531415"/>
              <a:gd name="connsiteY10" fmla="*/ 6878638 h 6896101"/>
              <a:gd name="connsiteX11" fmla="*/ 6967562 w 9531415"/>
              <a:gd name="connsiteY11" fmla="*/ 19050 h 6896101"/>
              <a:gd name="connsiteX12" fmla="*/ 9286875 w 9531415"/>
              <a:gd name="connsiteY12" fmla="*/ 0 h 6896101"/>
              <a:gd name="connsiteX13" fmla="*/ 2277403 w 9531415"/>
              <a:gd name="connsiteY13" fmla="*/ 6884353 h 6896101"/>
              <a:gd name="connsiteX0" fmla="*/ 2540413 w 8983123"/>
              <a:gd name="connsiteY0" fmla="*/ 6892290 h 6896101"/>
              <a:gd name="connsiteX1" fmla="*/ 2525173 w 8983123"/>
              <a:gd name="connsiteY1" fmla="*/ 6877051 h 6896101"/>
              <a:gd name="connsiteX2" fmla="*/ 8983123 w 8983123"/>
              <a:gd name="connsiteY2" fmla="*/ 514351 h 6896101"/>
              <a:gd name="connsiteX3" fmla="*/ 8983123 w 8983123"/>
              <a:gd name="connsiteY3" fmla="*/ 2724150 h 6896101"/>
              <a:gd name="connsiteX4" fmla="*/ 4734973 w 8983123"/>
              <a:gd name="connsiteY4" fmla="*/ 6838951 h 6896101"/>
              <a:gd name="connsiteX5" fmla="*/ 4754023 w 8983123"/>
              <a:gd name="connsiteY5" fmla="*/ 6858001 h 6896101"/>
              <a:gd name="connsiteX6" fmla="*/ 4734973 w 8983123"/>
              <a:gd name="connsiteY6" fmla="*/ 6896101 h 6896101"/>
              <a:gd name="connsiteX7" fmla="*/ 4811173 w 8983123"/>
              <a:gd name="connsiteY7" fmla="*/ 6867526 h 6896101"/>
              <a:gd name="connsiteX8" fmla="*/ 2525173 w 8983123"/>
              <a:gd name="connsiteY8" fmla="*/ 6896101 h 6896101"/>
              <a:gd name="connsiteX9" fmla="*/ 2534698 w 8983123"/>
              <a:gd name="connsiteY9" fmla="*/ 6886576 h 6896101"/>
              <a:gd name="connsiteX10" fmla="*/ 0 w 8983123"/>
              <a:gd name="connsiteY10" fmla="*/ 6878638 h 6896101"/>
              <a:gd name="connsiteX11" fmla="*/ 6419270 w 8983123"/>
              <a:gd name="connsiteY11" fmla="*/ 19050 h 6896101"/>
              <a:gd name="connsiteX12" fmla="*/ 8738583 w 8983123"/>
              <a:gd name="connsiteY12" fmla="*/ 0 h 6896101"/>
              <a:gd name="connsiteX13" fmla="*/ 1729111 w 8983123"/>
              <a:gd name="connsiteY13" fmla="*/ 6884353 h 6896101"/>
              <a:gd name="connsiteX0" fmla="*/ 2540413 w 8983123"/>
              <a:gd name="connsiteY0" fmla="*/ 6898711 h 6902522"/>
              <a:gd name="connsiteX1" fmla="*/ 2525173 w 8983123"/>
              <a:gd name="connsiteY1" fmla="*/ 6883472 h 6902522"/>
              <a:gd name="connsiteX2" fmla="*/ 8983123 w 8983123"/>
              <a:gd name="connsiteY2" fmla="*/ 520772 h 6902522"/>
              <a:gd name="connsiteX3" fmla="*/ 8983123 w 8983123"/>
              <a:gd name="connsiteY3" fmla="*/ 2730571 h 6902522"/>
              <a:gd name="connsiteX4" fmla="*/ 4734973 w 8983123"/>
              <a:gd name="connsiteY4" fmla="*/ 6845372 h 6902522"/>
              <a:gd name="connsiteX5" fmla="*/ 4754023 w 8983123"/>
              <a:gd name="connsiteY5" fmla="*/ 6864422 h 6902522"/>
              <a:gd name="connsiteX6" fmla="*/ 4734973 w 8983123"/>
              <a:gd name="connsiteY6" fmla="*/ 6902522 h 6902522"/>
              <a:gd name="connsiteX7" fmla="*/ 4811173 w 8983123"/>
              <a:gd name="connsiteY7" fmla="*/ 6873947 h 6902522"/>
              <a:gd name="connsiteX8" fmla="*/ 2525173 w 8983123"/>
              <a:gd name="connsiteY8" fmla="*/ 6902522 h 6902522"/>
              <a:gd name="connsiteX9" fmla="*/ 2534698 w 8983123"/>
              <a:gd name="connsiteY9" fmla="*/ 6892997 h 6902522"/>
              <a:gd name="connsiteX10" fmla="*/ 0 w 8983123"/>
              <a:gd name="connsiteY10" fmla="*/ 6885059 h 6902522"/>
              <a:gd name="connsiteX11" fmla="*/ 7031317 w 8983123"/>
              <a:gd name="connsiteY11" fmla="*/ 0 h 6902522"/>
              <a:gd name="connsiteX12" fmla="*/ 8738583 w 8983123"/>
              <a:gd name="connsiteY12" fmla="*/ 6421 h 6902522"/>
              <a:gd name="connsiteX13" fmla="*/ 1729111 w 8983123"/>
              <a:gd name="connsiteY13" fmla="*/ 6890774 h 6902522"/>
              <a:gd name="connsiteX0" fmla="*/ 2540413 w 8995874"/>
              <a:gd name="connsiteY0" fmla="*/ 6898711 h 6902522"/>
              <a:gd name="connsiteX1" fmla="*/ 2525173 w 8995874"/>
              <a:gd name="connsiteY1" fmla="*/ 6883472 h 6902522"/>
              <a:gd name="connsiteX2" fmla="*/ 8995874 w 8995874"/>
              <a:gd name="connsiteY2" fmla="*/ 457096 h 6902522"/>
              <a:gd name="connsiteX3" fmla="*/ 8983123 w 8995874"/>
              <a:gd name="connsiteY3" fmla="*/ 2730571 h 6902522"/>
              <a:gd name="connsiteX4" fmla="*/ 4734973 w 8995874"/>
              <a:gd name="connsiteY4" fmla="*/ 6845372 h 6902522"/>
              <a:gd name="connsiteX5" fmla="*/ 4754023 w 8995874"/>
              <a:gd name="connsiteY5" fmla="*/ 6864422 h 6902522"/>
              <a:gd name="connsiteX6" fmla="*/ 4734973 w 8995874"/>
              <a:gd name="connsiteY6" fmla="*/ 6902522 h 6902522"/>
              <a:gd name="connsiteX7" fmla="*/ 4811173 w 8995874"/>
              <a:gd name="connsiteY7" fmla="*/ 6873947 h 6902522"/>
              <a:gd name="connsiteX8" fmla="*/ 2525173 w 8995874"/>
              <a:gd name="connsiteY8" fmla="*/ 6902522 h 6902522"/>
              <a:gd name="connsiteX9" fmla="*/ 2534698 w 8995874"/>
              <a:gd name="connsiteY9" fmla="*/ 6892997 h 6902522"/>
              <a:gd name="connsiteX10" fmla="*/ 0 w 8995874"/>
              <a:gd name="connsiteY10" fmla="*/ 6885059 h 6902522"/>
              <a:gd name="connsiteX11" fmla="*/ 7031317 w 8995874"/>
              <a:gd name="connsiteY11" fmla="*/ 0 h 6902522"/>
              <a:gd name="connsiteX12" fmla="*/ 8738583 w 8995874"/>
              <a:gd name="connsiteY12" fmla="*/ 6421 h 6902522"/>
              <a:gd name="connsiteX13" fmla="*/ 1729111 w 8995874"/>
              <a:gd name="connsiteY13"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2534698 w 8984349"/>
              <a:gd name="connsiteY9" fmla="*/ 6892997 h 6902522"/>
              <a:gd name="connsiteX10" fmla="*/ 0 w 8984349"/>
              <a:gd name="connsiteY10" fmla="*/ 6885059 h 6902522"/>
              <a:gd name="connsiteX11" fmla="*/ 7031317 w 8984349"/>
              <a:gd name="connsiteY11" fmla="*/ 0 h 6902522"/>
              <a:gd name="connsiteX12" fmla="*/ 8738583 w 8984349"/>
              <a:gd name="connsiteY12" fmla="*/ 6421 h 6902522"/>
              <a:gd name="connsiteX13" fmla="*/ 1729111 w 8984349"/>
              <a:gd name="connsiteY13" fmla="*/ 6890774 h 6902522"/>
              <a:gd name="connsiteX0" fmla="*/ 2540413 w 8984349"/>
              <a:gd name="connsiteY0" fmla="*/ 6898711 h 6918468"/>
              <a:gd name="connsiteX1" fmla="*/ 2525173 w 8984349"/>
              <a:gd name="connsiteY1" fmla="*/ 6883472 h 6918468"/>
              <a:gd name="connsiteX2" fmla="*/ 8983123 w 8984349"/>
              <a:gd name="connsiteY2" fmla="*/ 444361 h 6918468"/>
              <a:gd name="connsiteX3" fmla="*/ 8983123 w 8984349"/>
              <a:gd name="connsiteY3" fmla="*/ 2730571 h 6918468"/>
              <a:gd name="connsiteX4" fmla="*/ 4734973 w 8984349"/>
              <a:gd name="connsiteY4" fmla="*/ 6845372 h 6918468"/>
              <a:gd name="connsiteX5" fmla="*/ 4754023 w 8984349"/>
              <a:gd name="connsiteY5" fmla="*/ 6864422 h 6918468"/>
              <a:gd name="connsiteX6" fmla="*/ 4734973 w 8984349"/>
              <a:gd name="connsiteY6" fmla="*/ 6902522 h 6918468"/>
              <a:gd name="connsiteX7" fmla="*/ 4811173 w 8984349"/>
              <a:gd name="connsiteY7" fmla="*/ 6873947 h 6918468"/>
              <a:gd name="connsiteX8" fmla="*/ 2525173 w 8984349"/>
              <a:gd name="connsiteY8" fmla="*/ 6902522 h 6918468"/>
              <a:gd name="connsiteX9" fmla="*/ 2445441 w 8984349"/>
              <a:gd name="connsiteY9" fmla="*/ 6918468 h 6918468"/>
              <a:gd name="connsiteX10" fmla="*/ 0 w 8984349"/>
              <a:gd name="connsiteY10" fmla="*/ 6885059 h 6918468"/>
              <a:gd name="connsiteX11" fmla="*/ 7031317 w 8984349"/>
              <a:gd name="connsiteY11" fmla="*/ 0 h 6918468"/>
              <a:gd name="connsiteX12" fmla="*/ 8738583 w 8984349"/>
              <a:gd name="connsiteY12" fmla="*/ 6421 h 6918468"/>
              <a:gd name="connsiteX13" fmla="*/ 1729111 w 8984349"/>
              <a:gd name="connsiteY13" fmla="*/ 6890774 h 6918468"/>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2525173 w 8984349"/>
              <a:gd name="connsiteY8" fmla="*/ 6902522 h 6902522"/>
              <a:gd name="connsiteX9" fmla="*/ 0 w 8984349"/>
              <a:gd name="connsiteY9" fmla="*/ 6885059 h 6902522"/>
              <a:gd name="connsiteX10" fmla="*/ 7031317 w 8984349"/>
              <a:gd name="connsiteY10" fmla="*/ 0 h 6902522"/>
              <a:gd name="connsiteX11" fmla="*/ 8738583 w 8984349"/>
              <a:gd name="connsiteY11" fmla="*/ 6421 h 6902522"/>
              <a:gd name="connsiteX12" fmla="*/ 1729111 w 8984349"/>
              <a:gd name="connsiteY12" fmla="*/ 6890774 h 6902522"/>
              <a:gd name="connsiteX0" fmla="*/ 2540413 w 8984349"/>
              <a:gd name="connsiteY0" fmla="*/ 6898711 h 6902522"/>
              <a:gd name="connsiteX1" fmla="*/ 2525173 w 8984349"/>
              <a:gd name="connsiteY1" fmla="*/ 6883472 h 6902522"/>
              <a:gd name="connsiteX2" fmla="*/ 8983123 w 8984349"/>
              <a:gd name="connsiteY2" fmla="*/ 444361 h 6902522"/>
              <a:gd name="connsiteX3" fmla="*/ 8983123 w 8984349"/>
              <a:gd name="connsiteY3" fmla="*/ 2730571 h 6902522"/>
              <a:gd name="connsiteX4" fmla="*/ 4734973 w 8984349"/>
              <a:gd name="connsiteY4" fmla="*/ 6845372 h 6902522"/>
              <a:gd name="connsiteX5" fmla="*/ 4754023 w 8984349"/>
              <a:gd name="connsiteY5" fmla="*/ 6864422 h 6902522"/>
              <a:gd name="connsiteX6" fmla="*/ 4734973 w 8984349"/>
              <a:gd name="connsiteY6" fmla="*/ 6902522 h 6902522"/>
              <a:gd name="connsiteX7" fmla="*/ 4811173 w 8984349"/>
              <a:gd name="connsiteY7" fmla="*/ 6873947 h 6902522"/>
              <a:gd name="connsiteX8" fmla="*/ 0 w 8984349"/>
              <a:gd name="connsiteY8" fmla="*/ 6885059 h 6902522"/>
              <a:gd name="connsiteX9" fmla="*/ 7031317 w 8984349"/>
              <a:gd name="connsiteY9" fmla="*/ 0 h 6902522"/>
              <a:gd name="connsiteX10" fmla="*/ 8738583 w 8984349"/>
              <a:gd name="connsiteY10" fmla="*/ 6421 h 6902522"/>
              <a:gd name="connsiteX11" fmla="*/ 1729111 w 8984349"/>
              <a:gd name="connsiteY11" fmla="*/ 6890774 h 6902522"/>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54023 w 8984349"/>
              <a:gd name="connsiteY5" fmla="*/ 6864422 h 6909379"/>
              <a:gd name="connsiteX6" fmla="*/ 4734973 w 8984349"/>
              <a:gd name="connsiteY6" fmla="*/ 6902522 h 6909379"/>
              <a:gd name="connsiteX7" fmla="*/ 4811173 w 8984349"/>
              <a:gd name="connsiteY7" fmla="*/ 6873947 h 6909379"/>
              <a:gd name="connsiteX8" fmla="*/ 0 w 8984349"/>
              <a:gd name="connsiteY8" fmla="*/ 6885059 h 6909379"/>
              <a:gd name="connsiteX9" fmla="*/ 7031317 w 8984349"/>
              <a:gd name="connsiteY9" fmla="*/ 0 h 6909379"/>
              <a:gd name="connsiteX10" fmla="*/ 8738583 w 8984349"/>
              <a:gd name="connsiteY10" fmla="*/ 6421 h 6909379"/>
              <a:gd name="connsiteX11" fmla="*/ 1729111 w 8984349"/>
              <a:gd name="connsiteY11"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734973 w 8984349"/>
              <a:gd name="connsiteY5" fmla="*/ 6902522 h 6909379"/>
              <a:gd name="connsiteX6" fmla="*/ 4811173 w 8984349"/>
              <a:gd name="connsiteY6" fmla="*/ 6873947 h 6909379"/>
              <a:gd name="connsiteX7" fmla="*/ 0 w 8984349"/>
              <a:gd name="connsiteY7" fmla="*/ 6885059 h 6909379"/>
              <a:gd name="connsiteX8" fmla="*/ 7031317 w 8984349"/>
              <a:gd name="connsiteY8" fmla="*/ 0 h 6909379"/>
              <a:gd name="connsiteX9" fmla="*/ 8738583 w 8984349"/>
              <a:gd name="connsiteY9" fmla="*/ 6421 h 6909379"/>
              <a:gd name="connsiteX10" fmla="*/ 1729111 w 8984349"/>
              <a:gd name="connsiteY10"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811173 w 8984349"/>
              <a:gd name="connsiteY5" fmla="*/ 6873947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83826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734973 w 8984349"/>
              <a:gd name="connsiteY4" fmla="*/ 6845372 h 6909379"/>
              <a:gd name="connsiteX5" fmla="*/ 4130272 w 8984349"/>
              <a:gd name="connsiteY5" fmla="*/ 6881588 h 6909379"/>
              <a:gd name="connsiteX6" fmla="*/ 0 w 8984349"/>
              <a:gd name="connsiteY6" fmla="*/ 6885059 h 6909379"/>
              <a:gd name="connsiteX7" fmla="*/ 7031317 w 8984349"/>
              <a:gd name="connsiteY7" fmla="*/ 0 h 6909379"/>
              <a:gd name="connsiteX8" fmla="*/ 8738583 w 8984349"/>
              <a:gd name="connsiteY8" fmla="*/ 6421 h 6909379"/>
              <a:gd name="connsiteX9" fmla="*/ 1729111 w 8984349"/>
              <a:gd name="connsiteY9" fmla="*/ 6890774 h 6909379"/>
              <a:gd name="connsiteX0" fmla="*/ 2540413 w 8984349"/>
              <a:gd name="connsiteY0" fmla="*/ 6898711 h 6909379"/>
              <a:gd name="connsiteX1" fmla="*/ 2372161 w 8984349"/>
              <a:gd name="connsiteY1" fmla="*/ 6908943 h 6909379"/>
              <a:gd name="connsiteX2" fmla="*/ 8983123 w 8984349"/>
              <a:gd name="connsiteY2" fmla="*/ 444361 h 6909379"/>
              <a:gd name="connsiteX3" fmla="*/ 8983123 w 8984349"/>
              <a:gd name="connsiteY3" fmla="*/ 2730571 h 6909379"/>
              <a:gd name="connsiteX4" fmla="*/ 4130272 w 8984349"/>
              <a:gd name="connsiteY4" fmla="*/ 6881588 h 6909379"/>
              <a:gd name="connsiteX5" fmla="*/ 0 w 8984349"/>
              <a:gd name="connsiteY5" fmla="*/ 6885059 h 6909379"/>
              <a:gd name="connsiteX6" fmla="*/ 7031317 w 8984349"/>
              <a:gd name="connsiteY6" fmla="*/ 0 h 6909379"/>
              <a:gd name="connsiteX7" fmla="*/ 8738583 w 8984349"/>
              <a:gd name="connsiteY7" fmla="*/ 6421 h 6909379"/>
              <a:gd name="connsiteX8" fmla="*/ 1729111 w 8984349"/>
              <a:gd name="connsiteY8" fmla="*/ 6890774 h 6909379"/>
              <a:gd name="connsiteX0" fmla="*/ 2540413 w 8991493"/>
              <a:gd name="connsiteY0" fmla="*/ 6898711 h 6909379"/>
              <a:gd name="connsiteX1" fmla="*/ 2372161 w 8991493"/>
              <a:gd name="connsiteY1" fmla="*/ 6908943 h 6909379"/>
              <a:gd name="connsiteX2" fmla="*/ 8983123 w 8991493"/>
              <a:gd name="connsiteY2" fmla="*/ 444361 h 6909379"/>
              <a:gd name="connsiteX3" fmla="*/ 8990774 w 8991493"/>
              <a:gd name="connsiteY3" fmla="*/ 2088718 h 6909379"/>
              <a:gd name="connsiteX4" fmla="*/ 4130272 w 8991493"/>
              <a:gd name="connsiteY4" fmla="*/ 6881588 h 6909379"/>
              <a:gd name="connsiteX5" fmla="*/ 0 w 8991493"/>
              <a:gd name="connsiteY5" fmla="*/ 6885059 h 6909379"/>
              <a:gd name="connsiteX6" fmla="*/ 7031317 w 8991493"/>
              <a:gd name="connsiteY6" fmla="*/ 0 h 6909379"/>
              <a:gd name="connsiteX7" fmla="*/ 8738583 w 8991493"/>
              <a:gd name="connsiteY7" fmla="*/ 6421 h 6909379"/>
              <a:gd name="connsiteX8" fmla="*/ 1729111 w 8991493"/>
              <a:gd name="connsiteY8" fmla="*/ 6890774 h 690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493" h="6909379">
                <a:moveTo>
                  <a:pt x="2540413" y="6898711"/>
                </a:moveTo>
                <a:cubicBezTo>
                  <a:pt x="2693092" y="6896859"/>
                  <a:pt x="2375336" y="6912118"/>
                  <a:pt x="2372161" y="6908943"/>
                </a:cubicBezTo>
                <a:cubicBezTo>
                  <a:pt x="2369621" y="6900053"/>
                  <a:pt x="8983123" y="452298"/>
                  <a:pt x="8983123" y="444361"/>
                </a:cubicBezTo>
                <a:cubicBezTo>
                  <a:pt x="8978873" y="1202186"/>
                  <a:pt x="8995024" y="1330893"/>
                  <a:pt x="8990774" y="2088718"/>
                </a:cubicBezTo>
                <a:lnTo>
                  <a:pt x="4130272" y="6881588"/>
                </a:lnTo>
                <a:lnTo>
                  <a:pt x="0" y="6885059"/>
                </a:lnTo>
                <a:lnTo>
                  <a:pt x="7031317" y="0"/>
                </a:lnTo>
                <a:lnTo>
                  <a:pt x="8738583" y="6421"/>
                </a:lnTo>
                <a:cubicBezTo>
                  <a:pt x="6362087" y="2302475"/>
                  <a:pt x="1729111" y="6890774"/>
                  <a:pt x="1729111" y="6890774"/>
                </a:cubicBezTo>
              </a:path>
            </a:pathLst>
          </a:custGeom>
          <a:solidFill>
            <a:schemeClr val="bg1">
              <a:lumMod val="85000"/>
              <a:alpha val="72000"/>
            </a:schemeClr>
          </a:solidFill>
        </p:spPr>
        <p:txBody>
          <a:bodyPr anchor="ctr"/>
          <a:lstStyle>
            <a:lvl1pPr algn="ctr">
              <a:defRPr/>
            </a:lvl1pPr>
          </a:lstStyle>
          <a:p>
            <a:r>
              <a:rPr lang="en-US"/>
              <a:t>Click icon to </a:t>
            </a:r>
            <a:br>
              <a:rPr lang="en-US"/>
            </a:br>
            <a:r>
              <a:rPr lang="en-US"/>
              <a:t>add picture</a:t>
            </a:r>
            <a:endParaRPr lang="en-GB"/>
          </a:p>
        </p:txBody>
      </p:sp>
      <p:sp>
        <p:nvSpPr>
          <p:cNvPr id="10" name="Sous-titre 2">
            <a:extLst>
              <a:ext uri="{FF2B5EF4-FFF2-40B4-BE49-F238E27FC236}">
                <a16:creationId xmlns:a16="http://schemas.microsoft.com/office/drawing/2014/main" id="{15AA700F-0235-4A18-A2E8-80EF964CEC56}"/>
              </a:ext>
            </a:extLst>
          </p:cNvPr>
          <p:cNvSpPr>
            <a:spLocks noGrp="1"/>
          </p:cNvSpPr>
          <p:nvPr>
            <p:ph type="subTitle" idx="1" hasCustomPrompt="1"/>
          </p:nvPr>
        </p:nvSpPr>
        <p:spPr>
          <a:xfrm>
            <a:off x="450001" y="3339130"/>
            <a:ext cx="4289640" cy="369332"/>
          </a:xfrm>
        </p:spPr>
        <p:txBody>
          <a:bodyPr wrap="square" lIns="0" tIns="0" rIns="180000" bIns="0">
            <a:spAutoFit/>
          </a:bodyPr>
          <a:lstStyle>
            <a:lvl1pPr marL="0" indent="0" algn="l">
              <a:lnSpc>
                <a:spcPct val="100000"/>
              </a:lnSpc>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Optional subtitle</a:t>
            </a:r>
          </a:p>
        </p:txBody>
      </p:sp>
      <p:sp>
        <p:nvSpPr>
          <p:cNvPr id="13" name="Espace réservé de la date 3">
            <a:extLst>
              <a:ext uri="{FF2B5EF4-FFF2-40B4-BE49-F238E27FC236}">
                <a16:creationId xmlns:a16="http://schemas.microsoft.com/office/drawing/2014/main" id="{6A783292-96E0-4308-B806-70358D14FF46}"/>
              </a:ext>
            </a:extLst>
          </p:cNvPr>
          <p:cNvSpPr>
            <a:spLocks noGrp="1"/>
          </p:cNvSpPr>
          <p:nvPr>
            <p:ph type="dt" sz="half" idx="10"/>
          </p:nvPr>
        </p:nvSpPr>
        <p:spPr>
          <a:xfrm>
            <a:off x="450254" y="4491867"/>
            <a:ext cx="1232815" cy="215444"/>
          </a:xfrm>
          <a:prstGeom prst="rect">
            <a:avLst/>
          </a:prstGeom>
        </p:spPr>
        <p:txBody>
          <a:bodyPr wrap="none" lIns="0" tIns="0" rIns="180000" bIns="0">
            <a:spAutoFit/>
          </a:bodyPr>
          <a:lstStyle>
            <a:lvl1pPr>
              <a:defRPr sz="1400">
                <a:solidFill>
                  <a:schemeClr val="bg1"/>
                </a:solidFill>
              </a:defRPr>
            </a:lvl1pPr>
          </a:lstStyle>
          <a:p>
            <a:endParaRPr lang="en-GB"/>
          </a:p>
        </p:txBody>
      </p:sp>
      <p:sp>
        <p:nvSpPr>
          <p:cNvPr id="14" name="Espace réservé du texte 8">
            <a:extLst>
              <a:ext uri="{FF2B5EF4-FFF2-40B4-BE49-F238E27FC236}">
                <a16:creationId xmlns:a16="http://schemas.microsoft.com/office/drawing/2014/main" id="{6EA9427B-DD60-4B7E-B005-036B067C53C4}"/>
              </a:ext>
            </a:extLst>
          </p:cNvPr>
          <p:cNvSpPr>
            <a:spLocks noGrp="1"/>
          </p:cNvSpPr>
          <p:nvPr>
            <p:ph type="body" sz="quarter" idx="12" hasCustomPrompt="1"/>
          </p:nvPr>
        </p:nvSpPr>
        <p:spPr>
          <a:xfrm>
            <a:off x="450000" y="4103485"/>
            <a:ext cx="1950855" cy="312330"/>
          </a:xfrm>
        </p:spPr>
        <p:txBody>
          <a:bodyPr wrap="none" lIns="0" tIns="0" bIns="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speaker</a:t>
            </a:r>
          </a:p>
        </p:txBody>
      </p:sp>
      <p:pic>
        <p:nvPicPr>
          <p:cNvPr id="15" name="Picture 14">
            <a:extLst>
              <a:ext uri="{FF2B5EF4-FFF2-40B4-BE49-F238E27FC236}">
                <a16:creationId xmlns:a16="http://schemas.microsoft.com/office/drawing/2014/main" id="{3412A183-5E7A-4C3D-947A-9285D2D446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982" y="5948363"/>
            <a:ext cx="2719706" cy="674126"/>
          </a:xfrm>
          <a:prstGeom prst="rect">
            <a:avLst/>
          </a:prstGeom>
        </p:spPr>
      </p:pic>
      <p:sp>
        <p:nvSpPr>
          <p:cNvPr id="9" name="Espace réservé du pied de page 4">
            <a:extLst>
              <a:ext uri="{FF2B5EF4-FFF2-40B4-BE49-F238E27FC236}">
                <a16:creationId xmlns:a16="http://schemas.microsoft.com/office/drawing/2014/main" id="{4778E7C1-7DE5-4177-89BC-AC441CB406CA}"/>
              </a:ext>
            </a:extLst>
          </p:cNvPr>
          <p:cNvSpPr txBox="1">
            <a:spLocks/>
          </p:cNvSpPr>
          <p:nvPr userDrawn="1"/>
        </p:nvSpPr>
        <p:spPr>
          <a:xfrm>
            <a:off x="483375" y="6400314"/>
            <a:ext cx="2770677" cy="246221"/>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162515094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 style 1">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BFABE5-3710-487B-9FEB-24CECCFDE805}"/>
              </a:ext>
            </a:extLst>
          </p:cNvPr>
          <p:cNvSpPr>
            <a:spLocks noGrp="1"/>
          </p:cNvSpPr>
          <p:nvPr>
            <p:ph type="pic" sz="quarter" idx="14" hasCustomPrompt="1"/>
          </p:nvPr>
        </p:nvSpPr>
        <p:spPr>
          <a:xfrm>
            <a:off x="0" y="0"/>
            <a:ext cx="12192000" cy="6858000"/>
          </a:xfrm>
          <a:pattFill prst="wdUpDiag">
            <a:fgClr>
              <a:srgbClr val="D9D9D9"/>
            </a:fgClr>
            <a:bgClr>
              <a:schemeClr val="bg1"/>
            </a:bgClr>
          </a:pattFill>
        </p:spPr>
        <p:txBody>
          <a:bodyPr anchor="ctr"/>
          <a:lstStyle>
            <a:lvl1pPr algn="ctr">
              <a:defRPr/>
            </a:lvl1pPr>
          </a:lstStyle>
          <a:p>
            <a:r>
              <a:rPr lang="en-GB"/>
              <a:t>Move gradient and click icon in centre to add image</a:t>
            </a:r>
            <a:br>
              <a:rPr lang="en-GB"/>
            </a:br>
            <a:endParaRPr lang="en-GB"/>
          </a:p>
          <a:p>
            <a:endParaRPr lang="en-GB"/>
          </a:p>
          <a:p>
            <a:endParaRPr lang="en-GB"/>
          </a:p>
        </p:txBody>
      </p:sp>
      <p:graphicFrame>
        <p:nvGraphicFramePr>
          <p:cNvPr id="3" name="Objet 2" hidden="1">
            <a:extLst>
              <a:ext uri="{FF2B5EF4-FFF2-40B4-BE49-F238E27FC236}">
                <a16:creationId xmlns:a16="http://schemas.microsoft.com/office/drawing/2014/main" id="{0FC6D31B-8418-47E2-BEC8-4C4D884AEE2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id="{0FC6D31B-8418-47E2-BEC8-4C4D884AEE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BFC7BE2-5BD4-49F5-A3FC-FE37C1AC9667}"/>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50000" y="450000"/>
            <a:ext cx="7518208" cy="1661993"/>
          </a:xfrm>
        </p:spPr>
        <p:txBody>
          <a:bodyPr vert="horz" wrap="square" lIns="0" tIns="0" rIns="0" bIns="0" rtlCol="0" anchor="t">
            <a:spAutoFit/>
          </a:bodyPr>
          <a:lstStyle>
            <a:lvl1pPr>
              <a:defRPr lang="en-GB" sz="6000" spc="0" dirty="0">
                <a:solidFill>
                  <a:schemeClr val="bg1"/>
                </a:solidFill>
                <a:latin typeface="Arial Black" panose="020B0A04020102020204" pitchFamily="34" charset="0"/>
              </a:defRPr>
            </a:lvl1pPr>
          </a:lstStyle>
          <a:p>
            <a:pPr lvl="0"/>
            <a:r>
              <a:rPr lang="en-GB"/>
              <a:t>Section </a:t>
            </a:r>
            <a:br>
              <a:rPr lang="en-GB"/>
            </a:br>
            <a:r>
              <a:rPr lang="en-GB"/>
              <a:t>title</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50000" y="2816932"/>
            <a:ext cx="5646000"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17" name="Slide Number Placeholder 15">
            <a:extLst>
              <a:ext uri="{FF2B5EF4-FFF2-40B4-BE49-F238E27FC236}">
                <a16:creationId xmlns:a16="http://schemas.microsoft.com/office/drawing/2014/main" id="{05F58369-4CFC-4F85-AE55-0653BC425290}"/>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1" name="Picture 10">
            <a:extLst>
              <a:ext uri="{FF2B5EF4-FFF2-40B4-BE49-F238E27FC236}">
                <a16:creationId xmlns:a16="http://schemas.microsoft.com/office/drawing/2014/main" id="{7D5087FE-CA04-41B7-8E8E-E132DB96B8A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9" name="Espace réservé du pied de page 4">
            <a:extLst>
              <a:ext uri="{FF2B5EF4-FFF2-40B4-BE49-F238E27FC236}">
                <a16:creationId xmlns:a16="http://schemas.microsoft.com/office/drawing/2014/main" id="{18D3ED00-9E13-4614-A96A-E85E156FDC93}"/>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411890373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 style 2">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F1DF56-E580-4EF0-B321-72253D34D1A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32" imgH="530" progId="TCLayout.ActiveDocument.1">
                  <p:embed/>
                </p:oleObj>
              </mc:Choice>
              <mc:Fallback>
                <p:oleObj name="Diapositive think-cell" r:id="rId4"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2" name="Espace réservé du texte 11">
            <a:extLst>
              <a:ext uri="{FF2B5EF4-FFF2-40B4-BE49-F238E27FC236}">
                <a16:creationId xmlns:a16="http://schemas.microsoft.com/office/drawing/2014/main" id="{33D4A3F2-F359-4910-A404-46BF044E4AF2}"/>
              </a:ext>
            </a:extLst>
          </p:cNvPr>
          <p:cNvSpPr>
            <a:spLocks noGrp="1"/>
          </p:cNvSpPr>
          <p:nvPr>
            <p:ph type="body" sz="quarter" idx="13" hasCustomPrompt="1"/>
          </p:nvPr>
        </p:nvSpPr>
        <p:spPr>
          <a:xfrm>
            <a:off x="445224" y="361438"/>
            <a:ext cx="1755609" cy="1021277"/>
          </a:xfrm>
        </p:spPr>
        <p:txBody>
          <a:bodyPr wrap="none" anchor="ctr">
            <a:noAutofit/>
          </a:bodyPr>
          <a:lstStyle>
            <a:lvl1pPr marL="0" indent="0">
              <a:buNone/>
              <a:defRPr sz="8800" b="1">
                <a:solidFill>
                  <a:schemeClr val="bg1"/>
                </a:solidFill>
              </a:defRPr>
            </a:lvl1pPr>
          </a:lstStyle>
          <a:p>
            <a:pPr lvl="0"/>
            <a:r>
              <a:rPr lang="en-GB"/>
              <a:t>01.</a:t>
            </a:r>
          </a:p>
        </p:txBody>
      </p:sp>
      <p:sp>
        <p:nvSpPr>
          <p:cNvPr id="23" name="Title 1">
            <a:extLst>
              <a:ext uri="{FF2B5EF4-FFF2-40B4-BE49-F238E27FC236}">
                <a16:creationId xmlns:a16="http://schemas.microsoft.com/office/drawing/2014/main" id="{D02C7E95-0776-4566-9F9E-853072349655}"/>
              </a:ext>
            </a:extLst>
          </p:cNvPr>
          <p:cNvSpPr>
            <a:spLocks noGrp="1"/>
          </p:cNvSpPr>
          <p:nvPr>
            <p:ph type="title" hasCustomPrompt="1"/>
          </p:nvPr>
        </p:nvSpPr>
        <p:spPr>
          <a:xfrm>
            <a:off x="452216" y="1628238"/>
            <a:ext cx="7551996" cy="830997"/>
          </a:xfrm>
        </p:spPr>
        <p:txBody>
          <a:bodyPr vert="horz" wrap="square" lIns="0" tIns="0" rIns="0" bIns="0" rtlCol="0" anchor="t">
            <a:spAutoFit/>
          </a:bodyPr>
          <a:lstStyle>
            <a:lvl1pPr>
              <a:defRPr lang="en-GB" sz="6000" spc="0" dirty="0">
                <a:solidFill>
                  <a:schemeClr val="bg1"/>
                </a:solidFill>
                <a:latin typeface="Arial Black" panose="020B0A04020102020204" pitchFamily="34" charset="0"/>
              </a:defRPr>
            </a:lvl1pPr>
          </a:lstStyle>
          <a:p>
            <a:pPr lvl="0"/>
            <a:r>
              <a:rPr lang="en-GB"/>
              <a:t>Section title</a:t>
            </a:r>
          </a:p>
        </p:txBody>
      </p:sp>
      <p:sp>
        <p:nvSpPr>
          <p:cNvPr id="13" name="Espace réservé du texte 2">
            <a:extLst>
              <a:ext uri="{FF2B5EF4-FFF2-40B4-BE49-F238E27FC236}">
                <a16:creationId xmlns:a16="http://schemas.microsoft.com/office/drawing/2014/main" id="{05670778-992C-450F-AD18-EDF3DF65D9E0}"/>
              </a:ext>
            </a:extLst>
          </p:cNvPr>
          <p:cNvSpPr>
            <a:spLocks noGrp="1"/>
          </p:cNvSpPr>
          <p:nvPr>
            <p:ph type="body" idx="1" hasCustomPrompt="1"/>
          </p:nvPr>
        </p:nvSpPr>
        <p:spPr>
          <a:xfrm>
            <a:off x="447556" y="4429863"/>
            <a:ext cx="7551996" cy="312330"/>
          </a:xfrm>
        </p:spPr>
        <p:txBody>
          <a:bodyPr wrap="square" lIns="0" rIns="0" anchor="t">
            <a:spAutoFit/>
          </a:bodyPr>
          <a:lstStyle>
            <a:lvl1pPr marL="0" indent="0">
              <a:buNone/>
              <a:defRPr sz="2000" b="1"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16" name="Slide Number Placeholder 15">
            <a:extLst>
              <a:ext uri="{FF2B5EF4-FFF2-40B4-BE49-F238E27FC236}">
                <a16:creationId xmlns:a16="http://schemas.microsoft.com/office/drawing/2014/main" id="{4DC0623D-42A1-41B3-B5F9-CBD1B7199F82}"/>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1" name="Picture 10">
            <a:extLst>
              <a:ext uri="{FF2B5EF4-FFF2-40B4-BE49-F238E27FC236}">
                <a16:creationId xmlns:a16="http://schemas.microsoft.com/office/drawing/2014/main" id="{CE94C612-F8D8-4995-B952-13894185BB7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8982" y="5948363"/>
            <a:ext cx="2719706" cy="674126"/>
          </a:xfrm>
          <a:prstGeom prst="rect">
            <a:avLst/>
          </a:prstGeom>
        </p:spPr>
      </p:pic>
      <p:sp>
        <p:nvSpPr>
          <p:cNvPr id="9" name="Espace réservé du pied de page 4">
            <a:extLst>
              <a:ext uri="{FF2B5EF4-FFF2-40B4-BE49-F238E27FC236}">
                <a16:creationId xmlns:a16="http://schemas.microsoft.com/office/drawing/2014/main" id="{7AE34A6E-E6F7-4F88-A4FA-58C3B6748C26}"/>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418096982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style 3">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1C8B4AF-F430-418E-A2A2-405D51AB9A3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8904312" y="91698"/>
            <a:ext cx="2837315" cy="3107326"/>
          </a:xfrm>
        </p:spPr>
        <p:txBody>
          <a:bodyPr wrap="none">
            <a:spAutoFit/>
          </a:bodyPr>
          <a:lstStyle>
            <a:lvl1pPr marL="0" indent="0" algn="ctr">
              <a:buNone/>
              <a:defRPr sz="19900" b="1">
                <a:solidFill>
                  <a:schemeClr val="bg1"/>
                </a:solidFill>
              </a:defRPr>
            </a:lvl1pPr>
          </a:lstStyle>
          <a:p>
            <a:pPr lvl="0"/>
            <a:r>
              <a:rPr lang="en-GB"/>
              <a:t>00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0000" y="450000"/>
            <a:ext cx="7422765" cy="830997"/>
          </a:xfrm>
        </p:spPr>
        <p:txBody>
          <a:bodyPr vert="horz" wrap="square" lIns="0" tIns="0" rIns="0" bIns="0" rtlCol="0" anchor="t">
            <a:spAutoFit/>
          </a:bodyPr>
          <a:lstStyle>
            <a:lvl1pPr>
              <a:defRPr lang="en-GB" sz="6000"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1" name="Picture 10">
            <a:extLst>
              <a:ext uri="{FF2B5EF4-FFF2-40B4-BE49-F238E27FC236}">
                <a16:creationId xmlns:a16="http://schemas.microsoft.com/office/drawing/2014/main" id="{449439F3-FF8F-432B-A929-CF669DAC78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982" y="5948363"/>
            <a:ext cx="2719706" cy="674126"/>
          </a:xfrm>
          <a:prstGeom prst="rect">
            <a:avLst/>
          </a:prstGeom>
        </p:spPr>
      </p:pic>
      <p:sp>
        <p:nvSpPr>
          <p:cNvPr id="10" name="Espace réservé du pied de page 4">
            <a:extLst>
              <a:ext uri="{FF2B5EF4-FFF2-40B4-BE49-F238E27FC236}">
                <a16:creationId xmlns:a16="http://schemas.microsoft.com/office/drawing/2014/main" id="{E3A80F33-7DB3-49CF-B9CE-6D38ABE37478}"/>
              </a:ext>
            </a:extLst>
          </p:cNvPr>
          <p:cNvSpPr txBox="1">
            <a:spLocks/>
          </p:cNvSpPr>
          <p:nvPr userDrawn="1"/>
        </p:nvSpPr>
        <p:spPr>
          <a:xfrm>
            <a:off x="817200" y="6400314"/>
            <a:ext cx="2516430" cy="246221"/>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388882871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_Clear">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a:xfrm>
            <a:off x="449999" y="397170"/>
            <a:ext cx="9341701" cy="775597"/>
          </a:xfrm>
        </p:spPr>
        <p:txBody>
          <a:body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4" name="Text Placeholder 3">
            <a:extLst>
              <a:ext uri="{FF2B5EF4-FFF2-40B4-BE49-F238E27FC236}">
                <a16:creationId xmlns:a16="http://schemas.microsoft.com/office/drawing/2014/main" id="{D0B2F92C-06FA-488D-8B64-E2B929FF4065}"/>
              </a:ext>
            </a:extLst>
          </p:cNvPr>
          <p:cNvSpPr>
            <a:spLocks noGrp="1"/>
          </p:cNvSpPr>
          <p:nvPr>
            <p:ph type="body" sz="quarter" idx="10" hasCustomPrompt="1"/>
          </p:nvPr>
        </p:nvSpPr>
        <p:spPr>
          <a:xfrm>
            <a:off x="449998" y="5666055"/>
            <a:ext cx="11299089" cy="287338"/>
          </a:xfrm>
        </p:spPr>
        <p:txBody>
          <a:bodyPr anchor="t"/>
          <a:lstStyle>
            <a:lvl1pPr algn="l">
              <a:defRPr sz="1400" i="1"/>
            </a:lvl1pPr>
          </a:lstStyle>
          <a:p>
            <a:pPr lvl="0"/>
            <a:r>
              <a:rPr lang="en-US"/>
              <a:t>Base and source:</a:t>
            </a:r>
          </a:p>
        </p:txBody>
      </p:sp>
    </p:spTree>
    <p:extLst>
      <p:ext uri="{BB962C8B-B14F-4D97-AF65-F5344CB8AC3E}">
        <p14:creationId xmlns:p14="http://schemas.microsoft.com/office/powerpoint/2010/main" val="357236851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l_clear">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730F1E-C38F-43FB-AF5A-287E0AA31E4C}"/>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9" name="Slide Number Placeholder 15">
            <a:extLst>
              <a:ext uri="{FF2B5EF4-FFF2-40B4-BE49-F238E27FC236}">
                <a16:creationId xmlns:a16="http://schemas.microsoft.com/office/drawing/2014/main" id="{08840428-B260-4958-A149-63C86CC793AD}"/>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6" name="Title 5">
            <a:extLst>
              <a:ext uri="{FF2B5EF4-FFF2-40B4-BE49-F238E27FC236}">
                <a16:creationId xmlns:a16="http://schemas.microsoft.com/office/drawing/2014/main" id="{820744D4-4F37-4496-8C6E-073984E812BE}"/>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87BB07CD-2CDE-4607-8552-35BEFAEB845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8" name="Espace réservé du pied de page 4">
            <a:extLst>
              <a:ext uri="{FF2B5EF4-FFF2-40B4-BE49-F238E27FC236}">
                <a16:creationId xmlns:a16="http://schemas.microsoft.com/office/drawing/2014/main" id="{9872650F-E709-4BEC-9457-0A529F1DCCB9}"/>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
        <p:nvSpPr>
          <p:cNvPr id="10" name="Text Placeholder 3">
            <a:extLst>
              <a:ext uri="{FF2B5EF4-FFF2-40B4-BE49-F238E27FC236}">
                <a16:creationId xmlns:a16="http://schemas.microsoft.com/office/drawing/2014/main" id="{DEACAF23-7872-4DD8-95F6-F1AEAED117B8}"/>
              </a:ext>
            </a:extLst>
          </p:cNvPr>
          <p:cNvSpPr>
            <a:spLocks noGrp="1"/>
          </p:cNvSpPr>
          <p:nvPr>
            <p:ph type="body" sz="quarter" idx="10" hasCustomPrompt="1"/>
          </p:nvPr>
        </p:nvSpPr>
        <p:spPr>
          <a:xfrm>
            <a:off x="449998" y="5666055"/>
            <a:ext cx="11299089" cy="287338"/>
          </a:xfrm>
        </p:spPr>
        <p:txBody>
          <a:bodyPr anchor="t"/>
          <a:lstStyle>
            <a:lvl1pPr algn="l">
              <a:defRPr sz="1400" i="1">
                <a:solidFill>
                  <a:schemeClr val="bg1"/>
                </a:solidFill>
              </a:defRPr>
            </a:lvl1pPr>
          </a:lstStyle>
          <a:p>
            <a:pPr lvl="0"/>
            <a:r>
              <a:rPr lang="en-US"/>
              <a:t>Base and source:</a:t>
            </a:r>
          </a:p>
        </p:txBody>
      </p:sp>
    </p:spTree>
    <p:extLst>
      <p:ext uri="{BB962C8B-B14F-4D97-AF65-F5344CB8AC3E}">
        <p14:creationId xmlns:p14="http://schemas.microsoft.com/office/powerpoint/2010/main" val="109386710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_standar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1088"/>
            <a:ext cx="11274425" cy="3597275"/>
          </a:xfrm>
        </p:spPr>
        <p:txBody>
          <a:bodyPr numCol="1" spcCol="306000">
            <a:noAutofit/>
          </a:bodyPr>
          <a:lstStyle>
            <a:lvl1pPr>
              <a:spcBef>
                <a:spcPts val="400"/>
              </a:spcBef>
              <a:defRPr sz="2400" b="0">
                <a:solidFill>
                  <a:schemeClr val="tx1"/>
                </a:solidFill>
              </a:defRPr>
            </a:lvl1pPr>
            <a:lvl2pPr>
              <a:spcBef>
                <a:spcPts val="400"/>
              </a:spcBef>
              <a:defRPr sz="2400" b="0">
                <a:solidFill>
                  <a:schemeClr val="tx1"/>
                </a:solidFill>
              </a:defRPr>
            </a:lvl2pPr>
            <a:lvl3pPr>
              <a:spcBef>
                <a:spcPts val="400"/>
              </a:spcBef>
              <a:defRPr sz="2400" b="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7" name="Slide Number Placeholder 6">
            <a:extLst>
              <a:ext uri="{FF2B5EF4-FFF2-40B4-BE49-F238E27FC236}">
                <a16:creationId xmlns:a16="http://schemas.microsoft.com/office/drawing/2014/main" id="{70BF0EA7-F970-4346-8D0E-569AE4CD2158}"/>
              </a:ext>
            </a:extLst>
          </p:cNvPr>
          <p:cNvSpPr>
            <a:spLocks noGrp="1"/>
          </p:cNvSpPr>
          <p:nvPr>
            <p:ph type="sldNum" sz="quarter" idx="19"/>
          </p:nvPr>
        </p:nvSpPr>
        <p:spPr/>
        <p:txBody>
          <a:bodyPr/>
          <a:lstStyle/>
          <a:p>
            <a:fld id="{D61AABEC-672F-4B68-B914-690DA978312C}" type="slidenum">
              <a:rPr lang="en-GB" smtClean="0"/>
              <a:pPr/>
              <a:t>‹#›</a:t>
            </a:fld>
            <a:r>
              <a:rPr lang="en-GB"/>
              <a:t>  </a:t>
            </a:r>
          </a:p>
        </p:txBody>
      </p:sp>
      <p:sp>
        <p:nvSpPr>
          <p:cNvPr id="11" name="Title 10">
            <a:extLst>
              <a:ext uri="{FF2B5EF4-FFF2-40B4-BE49-F238E27FC236}">
                <a16:creationId xmlns:a16="http://schemas.microsoft.com/office/drawing/2014/main" id="{6D49A11C-7499-4B43-87FD-7D1C3BC91289}"/>
              </a:ext>
            </a:extLst>
          </p:cNvPr>
          <p:cNvSpPr>
            <a:spLocks noGrp="1"/>
          </p:cNvSpPr>
          <p:nvPr>
            <p:ph type="title" hasCustomPrompt="1"/>
          </p:nvPr>
        </p:nvSpPr>
        <p:spPr>
          <a:xfrm>
            <a:off x="450000" y="397170"/>
            <a:ext cx="9341700" cy="775597"/>
          </a:xfrm>
        </p:spPr>
        <p:txBody>
          <a:bodyPr/>
          <a:lstStyle>
            <a:lvl1pPr>
              <a:defRPr/>
            </a:lvl1pPr>
          </a:lstStyle>
          <a:p>
            <a:r>
              <a:rPr lang="en-US"/>
              <a:t>Insert title here</a:t>
            </a:r>
            <a:endParaRPr lang="en-GB"/>
          </a:p>
        </p:txBody>
      </p:sp>
      <p:sp>
        <p:nvSpPr>
          <p:cNvPr id="8" name="Text Placeholder 5">
            <a:extLst>
              <a:ext uri="{FF2B5EF4-FFF2-40B4-BE49-F238E27FC236}">
                <a16:creationId xmlns:a16="http://schemas.microsoft.com/office/drawing/2014/main" id="{5B2C0299-5085-4715-B1F5-50E3BBA8C58B}"/>
              </a:ext>
            </a:extLst>
          </p:cNvPr>
          <p:cNvSpPr>
            <a:spLocks noGrp="1"/>
          </p:cNvSpPr>
          <p:nvPr>
            <p:ph type="body" sz="quarter" idx="15" hasCustomPrompt="1"/>
          </p:nvPr>
        </p:nvSpPr>
        <p:spPr>
          <a:xfrm>
            <a:off x="450001"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249308708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ark_standard_conten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2BC266A-4226-44C8-8505-035BA59F6BF1}"/>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1088"/>
            <a:ext cx="11274425" cy="3597275"/>
          </a:xfrm>
        </p:spPr>
        <p:txBody>
          <a:bodyPr numCol="1" spcCol="306000">
            <a:noAutofit/>
          </a:bodyPr>
          <a:lstStyle>
            <a:lvl1pPr>
              <a:spcBef>
                <a:spcPts val="400"/>
              </a:spcBef>
              <a:defRPr sz="2400" b="0">
                <a:solidFill>
                  <a:schemeClr val="bg1"/>
                </a:solidFill>
              </a:defRPr>
            </a:lvl1pPr>
            <a:lvl2pPr>
              <a:spcBef>
                <a:spcPts val="400"/>
              </a:spcBef>
              <a:defRPr sz="2400" b="0">
                <a:solidFill>
                  <a:schemeClr val="bg1"/>
                </a:solidFill>
              </a:defRPr>
            </a:lvl2pPr>
            <a:lvl3pPr>
              <a:spcBef>
                <a:spcPts val="400"/>
              </a:spcBef>
              <a:defRPr sz="2400" b="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7" name="Slide Number Placeholder 6">
            <a:extLst>
              <a:ext uri="{FF2B5EF4-FFF2-40B4-BE49-F238E27FC236}">
                <a16:creationId xmlns:a16="http://schemas.microsoft.com/office/drawing/2014/main" id="{70BF0EA7-F970-4346-8D0E-569AE4CD2158}"/>
              </a:ext>
            </a:extLst>
          </p:cNvPr>
          <p:cNvSpPr>
            <a:spLocks noGrp="1"/>
          </p:cNvSpPr>
          <p:nvPr>
            <p:ph type="sldNum" sz="quarter" idx="19"/>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11" name="Title 10">
            <a:extLst>
              <a:ext uri="{FF2B5EF4-FFF2-40B4-BE49-F238E27FC236}">
                <a16:creationId xmlns:a16="http://schemas.microsoft.com/office/drawing/2014/main" id="{6D49A11C-7499-4B43-87FD-7D1C3BC91289}"/>
              </a:ext>
            </a:extLst>
          </p:cNvPr>
          <p:cNvSpPr>
            <a:spLocks noGrp="1"/>
          </p:cNvSpPr>
          <p:nvPr>
            <p:ph type="title" hasCustomPrompt="1"/>
          </p:nvPr>
        </p:nvSpPr>
        <p:spPr>
          <a:xfrm>
            <a:off x="450000" y="397170"/>
            <a:ext cx="9341700" cy="775597"/>
          </a:xfrm>
        </p:spPr>
        <p:txBody>
          <a:bodyPr/>
          <a:lstStyle>
            <a:lvl1pPr>
              <a:defRPr>
                <a:solidFill>
                  <a:schemeClr val="bg1"/>
                </a:solidFill>
              </a:defRPr>
            </a:lvl1pPr>
          </a:lstStyle>
          <a:p>
            <a:r>
              <a:rPr lang="en-US"/>
              <a:t>Insert title here</a:t>
            </a:r>
            <a:endParaRPr lang="en-GB"/>
          </a:p>
        </p:txBody>
      </p:sp>
      <p:sp>
        <p:nvSpPr>
          <p:cNvPr id="8" name="Text Placeholder 5">
            <a:extLst>
              <a:ext uri="{FF2B5EF4-FFF2-40B4-BE49-F238E27FC236}">
                <a16:creationId xmlns:a16="http://schemas.microsoft.com/office/drawing/2014/main" id="{5B2C0299-5085-4715-B1F5-50E3BBA8C58B}"/>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6" name="Picture 5">
            <a:extLst>
              <a:ext uri="{FF2B5EF4-FFF2-40B4-BE49-F238E27FC236}">
                <a16:creationId xmlns:a16="http://schemas.microsoft.com/office/drawing/2014/main" id="{F9C4386B-E985-478A-B2E9-8F0C6454983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9" name="Espace réservé du pied de page 4">
            <a:extLst>
              <a:ext uri="{FF2B5EF4-FFF2-40B4-BE49-F238E27FC236}">
                <a16:creationId xmlns:a16="http://schemas.microsoft.com/office/drawing/2014/main" id="{4D858B38-B85F-4966-8228-5E1C91D36FAF}"/>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8439326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tyle 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err="1">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8904312" y="91698"/>
            <a:ext cx="2837315" cy="3107326"/>
          </a:xfrm>
        </p:spPr>
        <p:txBody>
          <a:bodyPr wrap="none">
            <a:spAutoFit/>
          </a:bodyPr>
          <a:lstStyle>
            <a:lvl1pPr marL="0" indent="0" algn="ctr">
              <a:buNone/>
              <a:defRPr sz="19900" b="1">
                <a:solidFill>
                  <a:schemeClr val="bg1"/>
                </a:solidFill>
              </a:defRPr>
            </a:lvl1pPr>
          </a:lstStyle>
          <a:p>
            <a:pPr lvl="0"/>
            <a:r>
              <a:rPr lang="en-GB"/>
              <a:t>00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0000" y="450000"/>
            <a:ext cx="7422765" cy="830997"/>
          </a:xfrm>
        </p:spPr>
        <p:txBody>
          <a:bodyPr vert="horz" wrap="square" lIns="0" tIns="0" rIns="0" bIns="0" rtlCol="0" anchor="t">
            <a:spAutoFit/>
          </a:bodyPr>
          <a:lstStyle>
            <a:lvl1pPr>
              <a:defRPr lang="en-GB" sz="6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2816932"/>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3" name="Espace réservé du pied de page 4">
            <a:extLst>
              <a:ext uri="{FF2B5EF4-FFF2-40B4-BE49-F238E27FC236}">
                <a16:creationId xmlns:a16="http://schemas.microsoft.com/office/drawing/2014/main" id="{AF7F8370-89AD-4023-AA0B-97AD508D79FD}"/>
              </a:ext>
            </a:extLst>
          </p:cNvPr>
          <p:cNvSpPr txBox="1">
            <a:spLocks/>
          </p:cNvSpPr>
          <p:nvPr userDrawn="1"/>
        </p:nvSpPr>
        <p:spPr>
          <a:xfrm>
            <a:off x="817200" y="6515735"/>
            <a:ext cx="650979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a:t>
            </a:r>
            <a:r>
              <a:rPr lang="en-GB" sz="800">
                <a:solidFill>
                  <a:schemeClr val="bg1"/>
                </a:solidFill>
              </a:rPr>
              <a:t>Formative Evaluation of Uni Connect Phase 2: Survey of School and College Staff </a:t>
            </a:r>
            <a:r>
              <a:rPr lang="en-US" sz="800">
                <a:solidFill>
                  <a:schemeClr val="bg1"/>
                </a:solidFill>
              </a:rPr>
              <a:t>| March 2021 | FINAL | Internal/Client Use Only </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10" name="Picture 9" descr="Ipsos Mori logo">
            <a:extLst>
              <a:ext uri="{FF2B5EF4-FFF2-40B4-BE49-F238E27FC236}">
                <a16:creationId xmlns:a16="http://schemas.microsoft.com/office/drawing/2014/main" id="{79EAB58A-2B4F-4826-A311-DAF2B72516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1200" y="6087717"/>
            <a:ext cx="2157488" cy="534771"/>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_text_wide_image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48133"/>
            <a:ext cx="7403642" cy="3600189"/>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8213478" y="2347686"/>
            <a:ext cx="3524250" cy="3600677"/>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a:xfrm>
            <a:off x="450000" y="397170"/>
            <a:ext cx="9341700" cy="775597"/>
          </a:xfrm>
        </p:spPr>
        <p:txBody>
          <a:bodyPr/>
          <a:lstStyle/>
          <a:p>
            <a:r>
              <a:rPr lang="en-US"/>
              <a:t>Click to edit Master title style</a:t>
            </a:r>
            <a:endParaRPr lang="en-GB"/>
          </a:p>
        </p:txBody>
      </p:sp>
      <p:sp>
        <p:nvSpPr>
          <p:cNvPr id="11" name="Text Placeholder 5">
            <a:extLst>
              <a:ext uri="{FF2B5EF4-FFF2-40B4-BE49-F238E27FC236}">
                <a16:creationId xmlns:a16="http://schemas.microsoft.com/office/drawing/2014/main" id="{8E4CA58A-A7E0-462D-86F2-8B7100E2A944}"/>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1497049690"/>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l_text_wide_image_right">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3BC4D37-E586-43AC-A93C-27498263271E}"/>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48134"/>
            <a:ext cx="7403642" cy="3585714"/>
          </a:xfrm>
        </p:spPr>
        <p:txBody>
          <a:bodyPr>
            <a:noAutofit/>
          </a:bodyPr>
          <a:lstStyle>
            <a:lvl1pPr>
              <a:spcBef>
                <a:spcPts val="400"/>
              </a:spcBef>
              <a:defRPr sz="2400">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8213478" y="2347686"/>
            <a:ext cx="3524250" cy="358620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1" name="Text Placeholder 5">
            <a:extLst>
              <a:ext uri="{FF2B5EF4-FFF2-40B4-BE49-F238E27FC236}">
                <a16:creationId xmlns:a16="http://schemas.microsoft.com/office/drawing/2014/main" id="{8E4CA58A-A7E0-462D-86F2-8B7100E2A944}"/>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10" name="Picture 9">
            <a:extLst>
              <a:ext uri="{FF2B5EF4-FFF2-40B4-BE49-F238E27FC236}">
                <a16:creationId xmlns:a16="http://schemas.microsoft.com/office/drawing/2014/main" id="{14A16A2C-737A-46DB-BB14-9BC354D3121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3" name="Espace réservé du pied de page 4">
            <a:extLst>
              <a:ext uri="{FF2B5EF4-FFF2-40B4-BE49-F238E27FC236}">
                <a16:creationId xmlns:a16="http://schemas.microsoft.com/office/drawing/2014/main" id="{FAC3629F-FEC8-46FB-8B66-F8B62678469F}"/>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375924922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_text_wide_image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44986" y="2350800"/>
            <a:ext cx="7403642" cy="3566666"/>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1773238"/>
            <a:ext cx="3524250" cy="4144712"/>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450000" y="397170"/>
            <a:ext cx="9341700" cy="775597"/>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F049A30E-4423-4DED-9B27-6A1009A76E7A}"/>
              </a:ext>
            </a:extLst>
          </p:cNvPr>
          <p:cNvSpPr>
            <a:spLocks noGrp="1"/>
          </p:cNvSpPr>
          <p:nvPr>
            <p:ph type="body" sz="quarter" idx="15" hasCustomPrompt="1"/>
          </p:nvPr>
        </p:nvSpPr>
        <p:spPr>
          <a:xfrm>
            <a:off x="4310800" y="1698980"/>
            <a:ext cx="7403642"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306990135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l_text_wide_image_left">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82B7F90-7B62-4924-9538-8BF5F996298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44986" y="2350800"/>
            <a:ext cx="7403642" cy="3566666"/>
          </a:xfrm>
        </p:spPr>
        <p:txBody>
          <a:bodyPr>
            <a:noAutofit/>
          </a:bodyPr>
          <a:lstStyle>
            <a:lvl1pPr>
              <a:spcBef>
                <a:spcPts val="400"/>
              </a:spcBef>
              <a:defRPr sz="2400">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1773238"/>
            <a:ext cx="3524250" cy="4144712"/>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0" name="Text Placeholder 5">
            <a:extLst>
              <a:ext uri="{FF2B5EF4-FFF2-40B4-BE49-F238E27FC236}">
                <a16:creationId xmlns:a16="http://schemas.microsoft.com/office/drawing/2014/main" id="{F049A30E-4423-4DED-9B27-6A1009A76E7A}"/>
              </a:ext>
            </a:extLst>
          </p:cNvPr>
          <p:cNvSpPr>
            <a:spLocks noGrp="1"/>
          </p:cNvSpPr>
          <p:nvPr>
            <p:ph type="body" sz="quarter" idx="15" hasCustomPrompt="1"/>
          </p:nvPr>
        </p:nvSpPr>
        <p:spPr>
          <a:xfrm>
            <a:off x="4310800" y="1698980"/>
            <a:ext cx="7428535"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11" name="Picture 10">
            <a:extLst>
              <a:ext uri="{FF2B5EF4-FFF2-40B4-BE49-F238E27FC236}">
                <a16:creationId xmlns:a16="http://schemas.microsoft.com/office/drawing/2014/main" id="{0355D808-8EC9-453D-A835-2FE2CEFB36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3" name="Espace réservé du pied de page 4">
            <a:extLst>
              <a:ext uri="{FF2B5EF4-FFF2-40B4-BE49-F238E27FC236}">
                <a16:creationId xmlns:a16="http://schemas.microsoft.com/office/drawing/2014/main" id="{291F5A5E-1020-4082-A263-DAA0C057C5E7}"/>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60456877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_diagram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8202612" y="2354400"/>
            <a:ext cx="3535115" cy="3593963"/>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6" name="Content Placeholder 5">
            <a:extLst>
              <a:ext uri="{FF2B5EF4-FFF2-40B4-BE49-F238E27FC236}">
                <a16:creationId xmlns:a16="http://schemas.microsoft.com/office/drawing/2014/main" id="{675ABD26-27A1-49BA-B8BB-4F8938E75476}"/>
              </a:ext>
            </a:extLst>
          </p:cNvPr>
          <p:cNvSpPr>
            <a:spLocks noGrp="1"/>
          </p:cNvSpPr>
          <p:nvPr>
            <p:ph sz="quarter" idx="19" hasCustomPrompt="1"/>
          </p:nvPr>
        </p:nvSpPr>
        <p:spPr>
          <a:xfrm>
            <a:off x="450000" y="2354400"/>
            <a:ext cx="7419975" cy="3593963"/>
          </a:xfrm>
          <a:solidFill>
            <a:srgbClr val="E8E8E8"/>
          </a:solidFill>
        </p:spPr>
        <p:txBody>
          <a:bodyPr/>
          <a:lstStyle>
            <a:lvl1pPr>
              <a:defRPr/>
            </a:lvl1pPr>
          </a:lstStyle>
          <a:p>
            <a:pPr lvl="0"/>
            <a:r>
              <a:rPr lang="en-US"/>
              <a:t>Insert diagram or visual content here</a:t>
            </a:r>
          </a:p>
        </p:txBody>
      </p:sp>
      <p:sp>
        <p:nvSpPr>
          <p:cNvPr id="5" name="Title 4">
            <a:extLst>
              <a:ext uri="{FF2B5EF4-FFF2-40B4-BE49-F238E27FC236}">
                <a16:creationId xmlns:a16="http://schemas.microsoft.com/office/drawing/2014/main" id="{3C789C5D-08E7-4665-B3A8-8305CB4DF9FB}"/>
              </a:ext>
            </a:extLst>
          </p:cNvPr>
          <p:cNvSpPr>
            <a:spLocks noGrp="1"/>
          </p:cNvSpPr>
          <p:nvPr>
            <p:ph type="title"/>
          </p:nvPr>
        </p:nvSpPr>
        <p:spPr>
          <a:xfrm>
            <a:off x="450000" y="397170"/>
            <a:ext cx="9341700" cy="775597"/>
          </a:xfrm>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BF2DD637-BBA1-47D0-B4B8-B7E7A6A2DF1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7" name="Text Placeholder 5">
            <a:extLst>
              <a:ext uri="{FF2B5EF4-FFF2-40B4-BE49-F238E27FC236}">
                <a16:creationId xmlns:a16="http://schemas.microsoft.com/office/drawing/2014/main" id="{214779F8-7666-4873-B073-75132273EAD7}"/>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2451117824"/>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l_diagram_left">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7DE5C1-AF1B-41DD-AC50-60E09A5F0837}"/>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8202612" y="2354400"/>
            <a:ext cx="3535115" cy="3593963"/>
          </a:xfrm>
        </p:spPr>
        <p:txBody>
          <a:bodyPr>
            <a:noAutofit/>
          </a:bodyPr>
          <a:lstStyle>
            <a:lvl1pPr>
              <a:spcBef>
                <a:spcPts val="400"/>
              </a:spcBef>
              <a:defRPr sz="2400">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6" name="Content Placeholder 5">
            <a:extLst>
              <a:ext uri="{FF2B5EF4-FFF2-40B4-BE49-F238E27FC236}">
                <a16:creationId xmlns:a16="http://schemas.microsoft.com/office/drawing/2014/main" id="{675ABD26-27A1-49BA-B8BB-4F8938E75476}"/>
              </a:ext>
            </a:extLst>
          </p:cNvPr>
          <p:cNvSpPr>
            <a:spLocks noGrp="1"/>
          </p:cNvSpPr>
          <p:nvPr>
            <p:ph sz="quarter" idx="19" hasCustomPrompt="1"/>
          </p:nvPr>
        </p:nvSpPr>
        <p:spPr>
          <a:xfrm>
            <a:off x="450000" y="2354400"/>
            <a:ext cx="7419975" cy="3593963"/>
          </a:xfrm>
          <a:solidFill>
            <a:srgbClr val="E8E8E8"/>
          </a:solidFill>
        </p:spPr>
        <p:txBody>
          <a:bodyPr/>
          <a:lstStyle>
            <a:lvl1pPr>
              <a:defRPr/>
            </a:lvl1pPr>
          </a:lstStyle>
          <a:p>
            <a:pPr lvl="0"/>
            <a:r>
              <a:rPr lang="en-US"/>
              <a:t>Insert diagram or visual content here</a:t>
            </a:r>
          </a:p>
        </p:txBody>
      </p:sp>
      <p:sp>
        <p:nvSpPr>
          <p:cNvPr id="5" name="Title 4">
            <a:extLst>
              <a:ext uri="{FF2B5EF4-FFF2-40B4-BE49-F238E27FC236}">
                <a16:creationId xmlns:a16="http://schemas.microsoft.com/office/drawing/2014/main" id="{3C789C5D-08E7-4665-B3A8-8305CB4DF9FB}"/>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BF2DD637-BBA1-47D0-B4B8-B7E7A6A2DF1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7" name="Text Placeholder 5">
            <a:extLst>
              <a:ext uri="{FF2B5EF4-FFF2-40B4-BE49-F238E27FC236}">
                <a16:creationId xmlns:a16="http://schemas.microsoft.com/office/drawing/2014/main" id="{214779F8-7666-4873-B073-75132273EAD7}"/>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8" name="Picture 7">
            <a:extLst>
              <a:ext uri="{FF2B5EF4-FFF2-40B4-BE49-F238E27FC236}">
                <a16:creationId xmlns:a16="http://schemas.microsoft.com/office/drawing/2014/main" id="{322CD0E1-B019-4241-A9B3-5DA9196FEF7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0" name="Espace réservé du pied de page 4">
            <a:extLst>
              <a:ext uri="{FF2B5EF4-FFF2-40B4-BE49-F238E27FC236}">
                <a16:creationId xmlns:a16="http://schemas.microsoft.com/office/drawing/2014/main" id="{DE4895E2-0B71-40ED-B770-01633DAEA7FC}"/>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376370109"/>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_diagram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4400"/>
            <a:ext cx="3519489" cy="3593477"/>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Content Placeholder 7">
            <a:extLst>
              <a:ext uri="{FF2B5EF4-FFF2-40B4-BE49-F238E27FC236}">
                <a16:creationId xmlns:a16="http://schemas.microsoft.com/office/drawing/2014/main" id="{08D894DB-FF91-4B8E-8C44-72A8DC9940DE}"/>
              </a:ext>
            </a:extLst>
          </p:cNvPr>
          <p:cNvSpPr>
            <a:spLocks noGrp="1"/>
          </p:cNvSpPr>
          <p:nvPr>
            <p:ph sz="quarter" idx="19" hasCustomPrompt="1"/>
          </p:nvPr>
        </p:nvSpPr>
        <p:spPr>
          <a:xfrm>
            <a:off x="4349246" y="2354399"/>
            <a:ext cx="7416800" cy="3593963"/>
          </a:xfrm>
          <a:solidFill>
            <a:srgbClr val="E8E8E8"/>
          </a:solidFill>
        </p:spPr>
        <p:txBody>
          <a:bodyPr/>
          <a:lstStyle>
            <a:lvl1pPr>
              <a:defRPr sz="2000"/>
            </a:lvl1pPr>
            <a:lvl2pPr>
              <a:defRPr sz="1200"/>
            </a:lvl2pPr>
            <a:lvl3pPr>
              <a:defRPr sz="1200"/>
            </a:lvl3pPr>
            <a:lvl4pPr>
              <a:defRPr sz="1200"/>
            </a:lvl4pPr>
            <a:lvl5pPr>
              <a:defRPr sz="1200"/>
            </a:lvl5pPr>
          </a:lstStyle>
          <a:p>
            <a:pPr lvl="0"/>
            <a:r>
              <a:rPr lang="en-US"/>
              <a:t>Insert diagram or visual content here</a:t>
            </a:r>
          </a:p>
        </p:txBody>
      </p:sp>
      <p:sp>
        <p:nvSpPr>
          <p:cNvPr id="13" name="Slide Number Placeholder 12">
            <a:extLst>
              <a:ext uri="{FF2B5EF4-FFF2-40B4-BE49-F238E27FC236}">
                <a16:creationId xmlns:a16="http://schemas.microsoft.com/office/drawing/2014/main" id="{1B292489-1F70-4A53-A48A-28BCC1263BF1}"/>
              </a:ext>
            </a:extLst>
          </p:cNvPr>
          <p:cNvSpPr>
            <a:spLocks noGrp="1"/>
          </p:cNvSpPr>
          <p:nvPr>
            <p:ph type="sldNum" sz="quarter" idx="20"/>
          </p:nvPr>
        </p:nvSpPr>
        <p:spPr/>
        <p:txBody>
          <a:bodyPr/>
          <a:lstStyle/>
          <a:p>
            <a:fld id="{D61AABEC-672F-4B68-B914-690DA978312C}" type="slidenum">
              <a:rPr lang="en-GB" smtClean="0"/>
              <a:pPr/>
              <a:t>‹#›</a:t>
            </a:fld>
            <a:r>
              <a:rPr lang="en-GB"/>
              <a:t> </a:t>
            </a:r>
          </a:p>
        </p:txBody>
      </p:sp>
      <p:sp>
        <p:nvSpPr>
          <p:cNvPr id="5" name="Title 4">
            <a:extLst>
              <a:ext uri="{FF2B5EF4-FFF2-40B4-BE49-F238E27FC236}">
                <a16:creationId xmlns:a16="http://schemas.microsoft.com/office/drawing/2014/main" id="{4E7DB10B-B766-4A3C-BABF-17B2D91DB2CE}"/>
              </a:ext>
            </a:extLst>
          </p:cNvPr>
          <p:cNvSpPr>
            <a:spLocks noGrp="1"/>
          </p:cNvSpPr>
          <p:nvPr>
            <p:ph type="title"/>
          </p:nvPr>
        </p:nvSpPr>
        <p:spPr/>
        <p:txBody>
          <a:bodyPr/>
          <a:lstStyle/>
          <a:p>
            <a:r>
              <a:rPr lang="en-US"/>
              <a:t>Click to edit Master title style</a:t>
            </a:r>
            <a:endParaRPr lang="en-GB"/>
          </a:p>
        </p:txBody>
      </p:sp>
      <p:sp>
        <p:nvSpPr>
          <p:cNvPr id="7" name="Text Placeholder 5">
            <a:extLst>
              <a:ext uri="{FF2B5EF4-FFF2-40B4-BE49-F238E27FC236}">
                <a16:creationId xmlns:a16="http://schemas.microsoft.com/office/drawing/2014/main" id="{6C3E70FF-9DE6-484B-94D8-968FCFE06812}"/>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99289995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l_diagram_right">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0CF00E-B8E5-4A61-8373-BDA9F4FC5A4E}"/>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4400"/>
            <a:ext cx="3519489" cy="3593477"/>
          </a:xfrm>
        </p:spPr>
        <p:txBody>
          <a:bodyPr>
            <a:noAutofit/>
          </a:bodyPr>
          <a:lstStyle>
            <a:lvl1pPr>
              <a:spcBef>
                <a:spcPts val="400"/>
              </a:spcBef>
              <a:defRPr sz="2400">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Content Placeholder 7">
            <a:extLst>
              <a:ext uri="{FF2B5EF4-FFF2-40B4-BE49-F238E27FC236}">
                <a16:creationId xmlns:a16="http://schemas.microsoft.com/office/drawing/2014/main" id="{08D894DB-FF91-4B8E-8C44-72A8DC9940DE}"/>
              </a:ext>
            </a:extLst>
          </p:cNvPr>
          <p:cNvSpPr>
            <a:spLocks noGrp="1"/>
          </p:cNvSpPr>
          <p:nvPr>
            <p:ph sz="quarter" idx="19" hasCustomPrompt="1"/>
          </p:nvPr>
        </p:nvSpPr>
        <p:spPr>
          <a:xfrm>
            <a:off x="4349246" y="2354399"/>
            <a:ext cx="7416800" cy="3593963"/>
          </a:xfrm>
          <a:solidFill>
            <a:srgbClr val="E8E8E8">
              <a:alpha val="30000"/>
            </a:srgbClr>
          </a:solidFill>
        </p:spPr>
        <p:txBody>
          <a:bodyPr/>
          <a:lstStyle>
            <a:lvl1pPr>
              <a:defRPr sz="2400">
                <a:solidFill>
                  <a:schemeClr val="bg1"/>
                </a:solidFill>
              </a:defRPr>
            </a:lvl1pPr>
            <a:lvl2pPr>
              <a:defRPr sz="1200"/>
            </a:lvl2pPr>
            <a:lvl3pPr>
              <a:defRPr sz="1200"/>
            </a:lvl3pPr>
            <a:lvl4pPr>
              <a:defRPr sz="1200"/>
            </a:lvl4pPr>
            <a:lvl5pPr>
              <a:defRPr sz="1200"/>
            </a:lvl5pPr>
          </a:lstStyle>
          <a:p>
            <a:pPr lvl="0"/>
            <a:r>
              <a:rPr lang="en-US"/>
              <a:t>Insert diagram or visual content here</a:t>
            </a:r>
          </a:p>
        </p:txBody>
      </p:sp>
      <p:sp>
        <p:nvSpPr>
          <p:cNvPr id="13" name="Slide Number Placeholder 12">
            <a:extLst>
              <a:ext uri="{FF2B5EF4-FFF2-40B4-BE49-F238E27FC236}">
                <a16:creationId xmlns:a16="http://schemas.microsoft.com/office/drawing/2014/main" id="{1B292489-1F70-4A53-A48A-28BCC1263BF1}"/>
              </a:ext>
            </a:extLst>
          </p:cNvPr>
          <p:cNvSpPr>
            <a:spLocks noGrp="1"/>
          </p:cNvSpPr>
          <p:nvPr>
            <p:ph type="sldNum" sz="quarter" idx="20"/>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5" name="Title 4">
            <a:extLst>
              <a:ext uri="{FF2B5EF4-FFF2-40B4-BE49-F238E27FC236}">
                <a16:creationId xmlns:a16="http://schemas.microsoft.com/office/drawing/2014/main" id="{4E7DB10B-B766-4A3C-BABF-17B2D91DB2C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7" name="Text Placeholder 5">
            <a:extLst>
              <a:ext uri="{FF2B5EF4-FFF2-40B4-BE49-F238E27FC236}">
                <a16:creationId xmlns:a16="http://schemas.microsoft.com/office/drawing/2014/main" id="{6C3E70FF-9DE6-484B-94D8-968FCFE06812}"/>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9" name="Picture 8">
            <a:extLst>
              <a:ext uri="{FF2B5EF4-FFF2-40B4-BE49-F238E27FC236}">
                <a16:creationId xmlns:a16="http://schemas.microsoft.com/office/drawing/2014/main" id="{4D7DACFE-7FAD-44E8-8301-B73E2672075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Espace réservé du pied de page 4">
            <a:extLst>
              <a:ext uri="{FF2B5EF4-FFF2-40B4-BE49-F238E27FC236}">
                <a16:creationId xmlns:a16="http://schemas.microsoft.com/office/drawing/2014/main" id="{2FC46610-EA32-4E5C-B33C-3655D2E714F2}"/>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84110216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hite_wide_image_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4401"/>
            <a:ext cx="3533775" cy="3593476"/>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332288" y="2354400"/>
            <a:ext cx="7416799" cy="3593963"/>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5" name="Title 4">
            <a:extLst>
              <a:ext uri="{FF2B5EF4-FFF2-40B4-BE49-F238E27FC236}">
                <a16:creationId xmlns:a16="http://schemas.microsoft.com/office/drawing/2014/main" id="{29C7B134-C936-4991-A641-BFD3770AA01E}"/>
              </a:ext>
            </a:extLst>
          </p:cNvPr>
          <p:cNvSpPr>
            <a:spLocks noGrp="1"/>
          </p:cNvSpPr>
          <p:nvPr>
            <p:ph type="title"/>
          </p:nvPr>
        </p:nvSpPr>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EF95DC6B-FECE-4203-ADCD-9D9B4B0B7CCE}"/>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7" name="Text Placeholder 5">
            <a:extLst>
              <a:ext uri="{FF2B5EF4-FFF2-40B4-BE49-F238E27FC236}">
                <a16:creationId xmlns:a16="http://schemas.microsoft.com/office/drawing/2014/main" id="{4A8D1FB9-5504-4BEF-AC30-FF158CB8D1E6}"/>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2359196985"/>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l_wide_image_righ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256271-AC0B-48C8-A53B-42701632856C}"/>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4401"/>
            <a:ext cx="3533775" cy="3593476"/>
          </a:xfrm>
        </p:spPr>
        <p:txBody>
          <a:bodyPr>
            <a:noAutofit/>
          </a:bodyPr>
          <a:lstStyle>
            <a:lvl1pPr>
              <a:spcBef>
                <a:spcPts val="400"/>
              </a:spcBef>
              <a:defRPr sz="2400">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332288" y="2354400"/>
            <a:ext cx="7416799" cy="3593963"/>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5" name="Title 4">
            <a:extLst>
              <a:ext uri="{FF2B5EF4-FFF2-40B4-BE49-F238E27FC236}">
                <a16:creationId xmlns:a16="http://schemas.microsoft.com/office/drawing/2014/main" id="{29C7B134-C936-4991-A641-BFD3770AA01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EF95DC6B-FECE-4203-ADCD-9D9B4B0B7CCE}"/>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7" name="Text Placeholder 5">
            <a:extLst>
              <a:ext uri="{FF2B5EF4-FFF2-40B4-BE49-F238E27FC236}">
                <a16:creationId xmlns:a16="http://schemas.microsoft.com/office/drawing/2014/main" id="{4A8D1FB9-5504-4BEF-AC30-FF158CB8D1E6}"/>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9" name="Picture 8">
            <a:extLst>
              <a:ext uri="{FF2B5EF4-FFF2-40B4-BE49-F238E27FC236}">
                <a16:creationId xmlns:a16="http://schemas.microsoft.com/office/drawing/2014/main" id="{1E01F9E0-5263-47EC-B28E-9DC8291C3F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Espace réservé du pied de page 4">
            <a:extLst>
              <a:ext uri="{FF2B5EF4-FFF2-40B4-BE49-F238E27FC236}">
                <a16:creationId xmlns:a16="http://schemas.microsoft.com/office/drawing/2014/main" id="{1C155C6D-D700-40C9-9985-CD8DD7221E66}"/>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973168230"/>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ark Image background standout text">
    <p:bg>
      <p:bgPr>
        <a:solidFill>
          <a:schemeClr val="accent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B451307E-4D10-46A4-B5F4-D1CDCEC3D46B}"/>
              </a:ext>
            </a:extLst>
          </p:cNvPr>
          <p:cNvSpPr>
            <a:spLocks noGrp="1"/>
          </p:cNvSpPr>
          <p:nvPr>
            <p:ph type="pic" sz="quarter" idx="15" hasCustomPrompt="1"/>
          </p:nvPr>
        </p:nvSpPr>
        <p:spPr>
          <a:xfrm>
            <a:off x="0" y="0"/>
            <a:ext cx="12192000" cy="6858000"/>
          </a:xfrm>
          <a:pattFill prst="wdUpDiag">
            <a:fgClr>
              <a:srgbClr val="D9D9D9"/>
            </a:fgClr>
            <a:bgClr>
              <a:schemeClr val="bg1"/>
            </a:bgClr>
          </a:pattFill>
        </p:spPr>
        <p:txBody>
          <a:bodyPr anchor="ctr"/>
          <a:lstStyle>
            <a:lvl1pPr algn="ctr">
              <a:defRPr/>
            </a:lvl1pPr>
          </a:lstStyle>
          <a:p>
            <a:r>
              <a:rPr lang="en-GB"/>
              <a:t>Click icon in centre to add image</a:t>
            </a:r>
            <a:br>
              <a:rPr lang="en-GB"/>
            </a:br>
            <a:r>
              <a:rPr lang="en-GB"/>
              <a:t>Send image to back so elements show on the page</a:t>
            </a:r>
          </a:p>
          <a:p>
            <a:endParaRPr lang="en-GB"/>
          </a:p>
          <a:p>
            <a:endParaRPr lang="en-GB"/>
          </a:p>
          <a:p>
            <a:endParaRPr lang="en-GB"/>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bwMode="white">
          <a:xfrm>
            <a:off x="450000" y="811950"/>
            <a:ext cx="5407103" cy="3742438"/>
          </a:xfrm>
        </p:spPr>
        <p:txBody>
          <a:bodyPr anchor="t"/>
          <a:lstStyle>
            <a:lvl1pPr>
              <a:defRPr sz="3600" cap="none" spc="0" baseline="0">
                <a:solidFill>
                  <a:schemeClr val="bg1"/>
                </a:solidFill>
              </a:defRPr>
            </a:lvl1pPr>
          </a:lstStyle>
          <a:p>
            <a:r>
              <a:rPr lang="en-GB"/>
              <a:t>Summary text background image (text can be recoloured depending on image colour)</a:t>
            </a:r>
            <a:endParaRPr lang="fr-FR"/>
          </a:p>
        </p:txBody>
      </p:sp>
      <p:sp>
        <p:nvSpPr>
          <p:cNvPr id="19" name="Espace réservé du pied de page 4">
            <a:extLst>
              <a:ext uri="{FF2B5EF4-FFF2-40B4-BE49-F238E27FC236}">
                <a16:creationId xmlns:a16="http://schemas.microsoft.com/office/drawing/2014/main" id="{7C55DB14-B0C7-492B-B1FF-775E2586736D}"/>
              </a:ext>
            </a:extLst>
          </p:cNvPr>
          <p:cNvSpPr txBox="1">
            <a:spLocks/>
          </p:cNvSpPr>
          <p:nvPr userDrawn="1"/>
        </p:nvSpPr>
        <p:spPr>
          <a:xfrm>
            <a:off x="817200" y="6504375"/>
            <a:ext cx="356668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Components Dec | Oct 19 | FINAL | Public | Internal/Client Use Only </a:t>
            </a:r>
          </a:p>
        </p:txBody>
      </p:sp>
      <p:sp>
        <p:nvSpPr>
          <p:cNvPr id="20" name="Slide Number Placeholder 2">
            <a:extLst>
              <a:ext uri="{FF2B5EF4-FFF2-40B4-BE49-F238E27FC236}">
                <a16:creationId xmlns:a16="http://schemas.microsoft.com/office/drawing/2014/main" id="{2CA25737-BDFB-45D5-BF6F-856062E3181E}"/>
              </a:ext>
            </a:extLst>
          </p:cNvPr>
          <p:cNvSpPr>
            <a:spLocks noGrp="1"/>
          </p:cNvSpPr>
          <p:nvPr>
            <p:ph type="sldNum" sz="quarter" idx="14"/>
          </p:nvPr>
        </p:nvSpPr>
        <p:spPr>
          <a:xfrm>
            <a:off x="437230" y="6262361"/>
            <a:ext cx="304370" cy="365125"/>
          </a:xfrm>
        </p:spPr>
        <p:txBody>
          <a:bodyPr/>
          <a:lstStyle>
            <a:lvl1pPr>
              <a:defRPr>
                <a:solidFill>
                  <a:schemeClr val="bg1"/>
                </a:solidFill>
              </a:defRPr>
            </a:lvl1pPr>
          </a:lstStyle>
          <a:p>
            <a:fld id="{D61AABEC-672F-4B68-B914-690DA978312C}" type="slidenum">
              <a:rPr lang="en-GB" smtClean="0"/>
              <a:pPr/>
              <a:t>‹#›</a:t>
            </a:fld>
            <a:r>
              <a:rPr lang="en-GB"/>
              <a:t> </a:t>
            </a:r>
          </a:p>
        </p:txBody>
      </p:sp>
      <p:pic>
        <p:nvPicPr>
          <p:cNvPr id="7" name="Picture 6">
            <a:extLst>
              <a:ext uri="{FF2B5EF4-FFF2-40B4-BE49-F238E27FC236}">
                <a16:creationId xmlns:a16="http://schemas.microsoft.com/office/drawing/2014/main" id="{9331BE4E-C70E-47F0-8EC9-4DF163E07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2409444091"/>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_wide_image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8214853" y="2354400"/>
            <a:ext cx="3533775" cy="3593963"/>
          </a:xfrm>
        </p:spPr>
        <p:txBody>
          <a:bodyPr>
            <a:noAutofit/>
          </a:bodyPr>
          <a:lstStyle>
            <a:lvl1pPr>
              <a:spcBef>
                <a:spcPts val="400"/>
              </a:spcBef>
              <a:defRPr sz="2400">
                <a:solidFill>
                  <a:schemeClr val="tx1"/>
                </a:solidFill>
              </a:defRPr>
            </a:lvl1pPr>
            <a:lvl2pPr>
              <a:spcBef>
                <a:spcPts val="400"/>
              </a:spcBef>
              <a:defRPr sz="2400">
                <a:solidFill>
                  <a:schemeClr val="tx1"/>
                </a:solidFill>
              </a:defRPr>
            </a:lvl2pPr>
            <a:lvl3pPr>
              <a:spcBef>
                <a:spcPts val="400"/>
              </a:spcBef>
              <a:defRPr sz="2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2354400"/>
            <a:ext cx="7416799" cy="359445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5" name="Title 4">
            <a:extLst>
              <a:ext uri="{FF2B5EF4-FFF2-40B4-BE49-F238E27FC236}">
                <a16:creationId xmlns:a16="http://schemas.microsoft.com/office/drawing/2014/main" id="{EDB5E312-8509-47D6-BD23-9B6F43E11C3D}"/>
              </a:ext>
            </a:extLst>
          </p:cNvPr>
          <p:cNvSpPr>
            <a:spLocks noGrp="1"/>
          </p:cNvSpPr>
          <p:nvPr>
            <p:ph type="title"/>
          </p:nvPr>
        </p:nvSpPr>
        <p:spPr>
          <a:xfrm>
            <a:off x="450000" y="397170"/>
            <a:ext cx="9341700" cy="775597"/>
          </a:xfrm>
        </p:spPr>
        <p:txBody>
          <a:body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E2A189AF-6D3A-4832-9F8D-FC5D1FEA9E46}"/>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7" name="Text Placeholder 5">
            <a:extLst>
              <a:ext uri="{FF2B5EF4-FFF2-40B4-BE49-F238E27FC236}">
                <a16:creationId xmlns:a16="http://schemas.microsoft.com/office/drawing/2014/main" id="{F216D742-CF48-49DD-A4A7-8BBFD14DB71C}"/>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302291089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l_wide_image_lef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73DDAED-8211-4036-94F2-5DC40012D7B2}"/>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8214853" y="2354400"/>
            <a:ext cx="3533775" cy="3593963"/>
          </a:xfrm>
        </p:spPr>
        <p:txBody>
          <a:bodyPr>
            <a:noAutofit/>
          </a:bodyPr>
          <a:lstStyle>
            <a:lvl1pPr>
              <a:spcBef>
                <a:spcPts val="400"/>
              </a:spcBef>
              <a:defRPr sz="2400">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2354400"/>
            <a:ext cx="7416799" cy="359445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5" name="Title 4">
            <a:extLst>
              <a:ext uri="{FF2B5EF4-FFF2-40B4-BE49-F238E27FC236}">
                <a16:creationId xmlns:a16="http://schemas.microsoft.com/office/drawing/2014/main" id="{EDB5E312-8509-47D6-BD23-9B6F43E11C3D}"/>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4" name="Slide Number Placeholder 15">
            <a:extLst>
              <a:ext uri="{FF2B5EF4-FFF2-40B4-BE49-F238E27FC236}">
                <a16:creationId xmlns:a16="http://schemas.microsoft.com/office/drawing/2014/main" id="{E2A189AF-6D3A-4832-9F8D-FC5D1FEA9E46}"/>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7" name="Text Placeholder 5">
            <a:extLst>
              <a:ext uri="{FF2B5EF4-FFF2-40B4-BE49-F238E27FC236}">
                <a16:creationId xmlns:a16="http://schemas.microsoft.com/office/drawing/2014/main" id="{F216D742-CF48-49DD-A4A7-8BBFD14DB71C}"/>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9" name="Picture 8">
            <a:extLst>
              <a:ext uri="{FF2B5EF4-FFF2-40B4-BE49-F238E27FC236}">
                <a16:creationId xmlns:a16="http://schemas.microsoft.com/office/drawing/2014/main" id="{A14B1443-F9C9-4372-B2CD-64B7C5D0FCF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Espace réservé du pied de page 4">
            <a:extLst>
              <a:ext uri="{FF2B5EF4-FFF2-40B4-BE49-F238E27FC236}">
                <a16:creationId xmlns:a16="http://schemas.microsoft.com/office/drawing/2014/main" id="{49CAE67D-B4CC-4953-8304-88E123E42D1B}"/>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665011397"/>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video_layout">
    <p:spTree>
      <p:nvGrpSpPr>
        <p:cNvPr id="1" name=""/>
        <p:cNvGrpSpPr/>
        <p:nvPr/>
      </p:nvGrpSpPr>
      <p:grpSpPr>
        <a:xfrm>
          <a:off x="0" y="0"/>
          <a:ext cx="0" cy="0"/>
          <a:chOff x="0" y="0"/>
          <a:chExt cx="0" cy="0"/>
        </a:xfrm>
      </p:grpSpPr>
      <p:sp>
        <p:nvSpPr>
          <p:cNvPr id="5" name="Media Placeholder 4">
            <a:extLst>
              <a:ext uri="{FF2B5EF4-FFF2-40B4-BE49-F238E27FC236}">
                <a16:creationId xmlns:a16="http://schemas.microsoft.com/office/drawing/2014/main" id="{AE576D4F-2D55-4CDA-9033-543BCC39CA53}"/>
              </a:ext>
            </a:extLst>
          </p:cNvPr>
          <p:cNvSpPr>
            <a:spLocks noGrp="1"/>
          </p:cNvSpPr>
          <p:nvPr>
            <p:ph type="media" sz="quarter" idx="11" hasCustomPrompt="1"/>
          </p:nvPr>
        </p:nvSpPr>
        <p:spPr>
          <a:xfrm>
            <a:off x="0" y="0"/>
            <a:ext cx="12192000" cy="6858000"/>
          </a:xfrm>
          <a:pattFill prst="dashHorz">
            <a:fgClr>
              <a:schemeClr val="bg1">
                <a:lumMod val="75000"/>
              </a:schemeClr>
            </a:fgClr>
            <a:bgClr>
              <a:schemeClr val="bg1"/>
            </a:bgClr>
          </a:pattFill>
        </p:spPr>
        <p:txBody>
          <a:bodyPr/>
          <a:lstStyle>
            <a:lvl1pPr algn="ctr">
              <a:defRPr sz="2800" b="1"/>
            </a:lvl1pPr>
          </a:lstStyle>
          <a:p>
            <a:r>
              <a:rPr lang="en-US"/>
              <a:t>Click icon to add film footage</a:t>
            </a:r>
            <a:endParaRPr lang="en-GB"/>
          </a:p>
        </p:txBody>
      </p:sp>
    </p:spTree>
    <p:extLst>
      <p:ext uri="{BB962C8B-B14F-4D97-AF65-F5344CB8AC3E}">
        <p14:creationId xmlns:p14="http://schemas.microsoft.com/office/powerpoint/2010/main" val="22590668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_with_statement">
    <p:bg>
      <p:bgPr>
        <a:solidFill>
          <a:schemeClr val="accent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B451307E-4D10-46A4-B5F4-D1CDCEC3D46B}"/>
              </a:ext>
            </a:extLst>
          </p:cNvPr>
          <p:cNvSpPr>
            <a:spLocks noGrp="1"/>
          </p:cNvSpPr>
          <p:nvPr>
            <p:ph type="pic" sz="quarter" idx="15" hasCustomPrompt="1"/>
          </p:nvPr>
        </p:nvSpPr>
        <p:spPr>
          <a:xfrm>
            <a:off x="0" y="0"/>
            <a:ext cx="12192000" cy="6858000"/>
          </a:xfrm>
          <a:pattFill prst="wdUpDiag">
            <a:fgClr>
              <a:srgbClr val="D9D9D9"/>
            </a:fgClr>
            <a:bgClr>
              <a:schemeClr val="bg1"/>
            </a:bgClr>
          </a:pattFill>
        </p:spPr>
        <p:txBody>
          <a:bodyPr anchor="ctr"/>
          <a:lstStyle>
            <a:lvl1pPr algn="ctr">
              <a:defRPr/>
            </a:lvl1pPr>
          </a:lstStyle>
          <a:p>
            <a:r>
              <a:rPr lang="en-GB"/>
              <a:t>Click icon in centre to add image</a:t>
            </a:r>
            <a:br>
              <a:rPr lang="en-GB"/>
            </a:br>
            <a:r>
              <a:rPr lang="en-GB"/>
              <a:t>Send image to back so elements </a:t>
            </a:r>
            <a:br>
              <a:rPr lang="en-GB"/>
            </a:br>
            <a:r>
              <a:rPr lang="en-GB"/>
              <a:t>show on the page</a:t>
            </a:r>
            <a:br>
              <a:rPr lang="en-GB"/>
            </a:br>
            <a:endParaRPr lang="en-GB"/>
          </a:p>
          <a:p>
            <a:endParaRPr lang="en-GB"/>
          </a:p>
          <a:p>
            <a:endParaRPr lang="en-GB"/>
          </a:p>
          <a:p>
            <a:endParaRPr lang="en-GB"/>
          </a:p>
        </p:txBody>
      </p:sp>
      <p:sp>
        <p:nvSpPr>
          <p:cNvPr id="3" name="Titre 2">
            <a:extLst>
              <a:ext uri="{FF2B5EF4-FFF2-40B4-BE49-F238E27FC236}">
                <a16:creationId xmlns:a16="http://schemas.microsoft.com/office/drawing/2014/main" id="{6838E746-8C0D-4144-AC8E-FA9CF117C223}"/>
              </a:ext>
            </a:extLst>
          </p:cNvPr>
          <p:cNvSpPr>
            <a:spLocks noGrp="1"/>
          </p:cNvSpPr>
          <p:nvPr>
            <p:ph type="title" hasCustomPrompt="1"/>
          </p:nvPr>
        </p:nvSpPr>
        <p:spPr>
          <a:xfrm>
            <a:off x="450000" y="450000"/>
            <a:ext cx="3962343" cy="3742438"/>
          </a:xfrm>
        </p:spPr>
        <p:txBody>
          <a:bodyPr anchor="t"/>
          <a:lstStyle>
            <a:lvl1pPr>
              <a:defRPr sz="4400" cap="none" spc="0" baseline="0">
                <a:solidFill>
                  <a:schemeClr val="bg1"/>
                </a:solidFill>
              </a:defRPr>
            </a:lvl1pPr>
          </a:lstStyle>
          <a:p>
            <a:r>
              <a:rPr lang="en-GB"/>
              <a:t>Summary text background image</a:t>
            </a:r>
            <a:endParaRPr lang="fr-FR"/>
          </a:p>
        </p:txBody>
      </p:sp>
      <p:sp>
        <p:nvSpPr>
          <p:cNvPr id="20" name="Slide Number Placeholder 2">
            <a:extLst>
              <a:ext uri="{FF2B5EF4-FFF2-40B4-BE49-F238E27FC236}">
                <a16:creationId xmlns:a16="http://schemas.microsoft.com/office/drawing/2014/main" id="{2CA25737-BDFB-45D5-BF6F-856062E3181E}"/>
              </a:ext>
            </a:extLst>
          </p:cNvPr>
          <p:cNvSpPr>
            <a:spLocks noGrp="1"/>
          </p:cNvSpPr>
          <p:nvPr>
            <p:ph type="sldNum" sz="quarter" idx="14"/>
          </p:nvPr>
        </p:nvSpPr>
        <p:spPr>
          <a:xfrm>
            <a:off x="437230" y="6262361"/>
            <a:ext cx="304370" cy="365125"/>
          </a:xfrm>
        </p:spPr>
        <p:txBody>
          <a:bodyPr/>
          <a:lstStyle>
            <a:lvl1pPr>
              <a:defRPr>
                <a:solidFill>
                  <a:schemeClr val="bg1"/>
                </a:solidFill>
              </a:defRPr>
            </a:lvl1pPr>
          </a:lstStyle>
          <a:p>
            <a:fld id="{D61AABEC-672F-4B68-B914-690DA978312C}" type="slidenum">
              <a:rPr lang="en-GB" smtClean="0"/>
              <a:pPr/>
              <a:t>‹#›</a:t>
            </a:fld>
            <a:r>
              <a:rPr lang="en-GB"/>
              <a:t> </a:t>
            </a:r>
          </a:p>
        </p:txBody>
      </p:sp>
      <p:pic>
        <p:nvPicPr>
          <p:cNvPr id="7" name="Picture 6">
            <a:extLst>
              <a:ext uri="{FF2B5EF4-FFF2-40B4-BE49-F238E27FC236}">
                <a16:creationId xmlns:a16="http://schemas.microsoft.com/office/drawing/2014/main" id="{9331BE4E-C70E-47F0-8EC9-4DF163E0716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8" name="Espace réservé du pied de page 4">
            <a:extLst>
              <a:ext uri="{FF2B5EF4-FFF2-40B4-BE49-F238E27FC236}">
                <a16:creationId xmlns:a16="http://schemas.microsoft.com/office/drawing/2014/main" id="{2E18E48D-B254-4CFE-A064-CAFC05212561}"/>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63304527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batim_layout">
    <p:bg>
      <p:bgPr>
        <a:solidFill>
          <a:schemeClr val="bg1"/>
        </a:solid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04EB49EF-74A2-4A31-99CF-80E2BAF35EC6}"/>
              </a:ext>
            </a:extLst>
          </p:cNvPr>
          <p:cNvSpPr>
            <a:spLocks noGrp="1"/>
          </p:cNvSpPr>
          <p:nvPr>
            <p:ph type="body" sz="quarter" idx="15" hasCustomPrompt="1"/>
          </p:nvPr>
        </p:nvSpPr>
        <p:spPr>
          <a:xfrm>
            <a:off x="2367886" y="1788206"/>
            <a:ext cx="9381202" cy="2636591"/>
          </a:xfrm>
        </p:spPr>
        <p:txBody>
          <a:bodyPr anchor="t">
            <a:normAutofit/>
          </a:bodyPr>
          <a:lstStyle>
            <a:lvl1pPr marL="0" indent="0">
              <a:buNone/>
              <a:defRPr sz="2800">
                <a:solidFill>
                  <a:schemeClr val="tx1"/>
                </a:solidFill>
              </a:defRPr>
            </a:lvl1pPr>
          </a:lstStyle>
          <a:p>
            <a:pPr lvl="0"/>
            <a:r>
              <a:rPr lang="en-GB"/>
              <a:t>Insert your quote here</a:t>
            </a:r>
          </a:p>
        </p:txBody>
      </p:sp>
      <p:sp>
        <p:nvSpPr>
          <p:cNvPr id="6" name="Title 5">
            <a:extLst>
              <a:ext uri="{FF2B5EF4-FFF2-40B4-BE49-F238E27FC236}">
                <a16:creationId xmlns:a16="http://schemas.microsoft.com/office/drawing/2014/main" id="{410AED9F-7F2B-47A3-BE62-A5CB841D36DA}"/>
              </a:ext>
            </a:extLst>
          </p:cNvPr>
          <p:cNvSpPr>
            <a:spLocks noGrp="1"/>
          </p:cNvSpPr>
          <p:nvPr>
            <p:ph type="title"/>
          </p:nvPr>
        </p:nvSpPr>
        <p:spPr/>
        <p:txBody>
          <a:bodyPr/>
          <a:lstStyle/>
          <a:p>
            <a:r>
              <a:rPr lang="en-US"/>
              <a:t>Click to edit Master title style</a:t>
            </a:r>
            <a:endParaRPr lang="en-GB"/>
          </a:p>
        </p:txBody>
      </p:sp>
      <p:sp>
        <p:nvSpPr>
          <p:cNvPr id="9" name="Slide Number Placeholder 15">
            <a:extLst>
              <a:ext uri="{FF2B5EF4-FFF2-40B4-BE49-F238E27FC236}">
                <a16:creationId xmlns:a16="http://schemas.microsoft.com/office/drawing/2014/main" id="{C555F450-2DB2-4B44-AC62-1CA75B2685C5}"/>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2329010786"/>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text_wide_left_image_right">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852002-E9D9-432E-A87E-4A5EBDF1261D}"/>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36200" y="2348134"/>
            <a:ext cx="7403642" cy="3312891"/>
          </a:xfrm>
        </p:spPr>
        <p:txBody>
          <a:bodyPr>
            <a:noAutofit/>
          </a:bodyPr>
          <a:lstStyle>
            <a:lvl1pPr>
              <a:spcBef>
                <a:spcPts val="400"/>
              </a:spcBef>
              <a:defRPr sz="2400" b="1">
                <a:solidFill>
                  <a:schemeClr val="bg1"/>
                </a:solidFill>
              </a:defRPr>
            </a:lvl1pPr>
            <a:lvl2pPr>
              <a:spcBef>
                <a:spcPts val="400"/>
              </a:spcBef>
              <a:defRPr sz="2400">
                <a:solidFill>
                  <a:schemeClr val="bg1"/>
                </a:solidFill>
              </a:defRPr>
            </a:lvl2pPr>
            <a:lvl3pPr>
              <a:spcBef>
                <a:spcPts val="400"/>
              </a:spcBef>
              <a:defRPr sz="2400">
                <a:solidFill>
                  <a:schemeClr val="bg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1648180"/>
            <a:ext cx="3524250" cy="4012845"/>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C514F2BF-EC91-4D5E-9280-A8883484200A}"/>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1" name="Text Placeholder 5">
            <a:extLst>
              <a:ext uri="{FF2B5EF4-FFF2-40B4-BE49-F238E27FC236}">
                <a16:creationId xmlns:a16="http://schemas.microsoft.com/office/drawing/2014/main" id="{8E4CA58A-A7E0-462D-86F2-8B7100E2A944}"/>
              </a:ext>
            </a:extLst>
          </p:cNvPr>
          <p:cNvSpPr>
            <a:spLocks noGrp="1"/>
          </p:cNvSpPr>
          <p:nvPr>
            <p:ph type="body" sz="quarter" idx="15" hasCustomPrompt="1"/>
          </p:nvPr>
        </p:nvSpPr>
        <p:spPr>
          <a:xfrm>
            <a:off x="4348900" y="1648180"/>
            <a:ext cx="54428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pic>
        <p:nvPicPr>
          <p:cNvPr id="10" name="Picture 9">
            <a:extLst>
              <a:ext uri="{FF2B5EF4-FFF2-40B4-BE49-F238E27FC236}">
                <a16:creationId xmlns:a16="http://schemas.microsoft.com/office/drawing/2014/main" id="{28771104-F697-4F99-9728-347DC7C8082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3" name="Espace réservé du pied de page 4">
            <a:extLst>
              <a:ext uri="{FF2B5EF4-FFF2-40B4-BE49-F238E27FC236}">
                <a16:creationId xmlns:a16="http://schemas.microsoft.com/office/drawing/2014/main" id="{8ECECC90-479E-4426-94F2-044EACCF3107}"/>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3331053820"/>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hite_2box_image_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44986" y="2350800"/>
            <a:ext cx="3524250" cy="3310225"/>
          </a:xfrm>
          <a:solidFill>
            <a:srgbClr val="E8E8E8"/>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2350799"/>
            <a:ext cx="3524250" cy="3310225"/>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450000" y="397170"/>
            <a:ext cx="9341700" cy="775597"/>
          </a:xfrm>
        </p:spPr>
        <p:txBody>
          <a:bodyPr/>
          <a:lstStyle/>
          <a:p>
            <a:r>
              <a:rPr lang="en-US"/>
              <a:t>Click to edit Master title style</a:t>
            </a:r>
            <a:endParaRPr lang="en-GB"/>
          </a:p>
        </p:txBody>
      </p:sp>
      <p:sp>
        <p:nvSpPr>
          <p:cNvPr id="10" name="Content Placeholder 2">
            <a:extLst>
              <a:ext uri="{FF2B5EF4-FFF2-40B4-BE49-F238E27FC236}">
                <a16:creationId xmlns:a16="http://schemas.microsoft.com/office/drawing/2014/main" id="{7C959153-DFCA-4E25-9F82-DDA3E5C72146}"/>
              </a:ext>
            </a:extLst>
          </p:cNvPr>
          <p:cNvSpPr>
            <a:spLocks noGrp="1"/>
          </p:cNvSpPr>
          <p:nvPr>
            <p:ph idx="23" hasCustomPrompt="1"/>
          </p:nvPr>
        </p:nvSpPr>
        <p:spPr>
          <a:xfrm>
            <a:off x="8217752" y="2350800"/>
            <a:ext cx="3524250" cy="3310225"/>
          </a:xfrm>
          <a:solidFill>
            <a:srgbClr val="E8E8E8"/>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12" name="Text Placeholder 5">
            <a:extLst>
              <a:ext uri="{FF2B5EF4-FFF2-40B4-BE49-F238E27FC236}">
                <a16:creationId xmlns:a16="http://schemas.microsoft.com/office/drawing/2014/main" id="{3FF87A37-C6F6-4454-8C45-D64293B1AB4C}"/>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2698049848"/>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l_2box_image_left">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D20311-FCF3-42B4-A4E4-472D5C7F9BC6}"/>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44986" y="2354400"/>
            <a:ext cx="3524250" cy="3593963"/>
          </a:xfrm>
          <a:solidFill>
            <a:schemeClr val="accent5"/>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2354400"/>
            <a:ext cx="3524250" cy="359445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0" name="Content Placeholder 2">
            <a:extLst>
              <a:ext uri="{FF2B5EF4-FFF2-40B4-BE49-F238E27FC236}">
                <a16:creationId xmlns:a16="http://schemas.microsoft.com/office/drawing/2014/main" id="{7C959153-DFCA-4E25-9F82-DDA3E5C72146}"/>
              </a:ext>
            </a:extLst>
          </p:cNvPr>
          <p:cNvSpPr>
            <a:spLocks noGrp="1"/>
          </p:cNvSpPr>
          <p:nvPr>
            <p:ph idx="23" hasCustomPrompt="1"/>
          </p:nvPr>
        </p:nvSpPr>
        <p:spPr>
          <a:xfrm>
            <a:off x="8217752" y="2354400"/>
            <a:ext cx="3524250" cy="3593963"/>
          </a:xfrm>
          <a:solidFill>
            <a:schemeClr val="tx2"/>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pic>
        <p:nvPicPr>
          <p:cNvPr id="12" name="Picture 11">
            <a:extLst>
              <a:ext uri="{FF2B5EF4-FFF2-40B4-BE49-F238E27FC236}">
                <a16:creationId xmlns:a16="http://schemas.microsoft.com/office/drawing/2014/main" id="{32F3B18B-3900-4435-94CD-FDFC7EA645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4" name="Text Placeholder 5">
            <a:extLst>
              <a:ext uri="{FF2B5EF4-FFF2-40B4-BE49-F238E27FC236}">
                <a16:creationId xmlns:a16="http://schemas.microsoft.com/office/drawing/2014/main" id="{981F8F9A-3793-4A17-B999-910C29888B01}"/>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3" name="Espace réservé du pied de page 4">
            <a:extLst>
              <a:ext uri="{FF2B5EF4-FFF2-40B4-BE49-F238E27FC236}">
                <a16:creationId xmlns:a16="http://schemas.microsoft.com/office/drawing/2014/main" id="{6852A6B0-9A45-45E2-BFE9-F35686C8EC7C}"/>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10375344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hite_col_2box_imag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8213478" y="2350799"/>
            <a:ext cx="3524250" cy="3597563"/>
          </a:xfrm>
          <a:pattFill prst="wdUpDiag">
            <a:fgClr>
              <a:schemeClr val="bg1">
                <a:lumMod val="95000"/>
              </a:schemeClr>
            </a:fgClr>
            <a:bgClr>
              <a:schemeClr val="bg1"/>
            </a:bgClr>
          </a:pattFill>
        </p:spPr>
        <p:txBody>
          <a:bodyPr lIns="72000" tIns="72000" rIns="72000" bIns="72000"/>
          <a:lstStyle>
            <a:lvl1pPr>
              <a:defRPr b="0"/>
            </a:lvl1pPr>
          </a:lstStyle>
          <a:p>
            <a:r>
              <a:rPr lang="en-GB"/>
              <a:t>Insert image here</a:t>
            </a:r>
          </a:p>
        </p:txBody>
      </p:sp>
      <p:sp>
        <p:nvSpPr>
          <p:cNvPr id="11" name="Slide Number Placeholder 10">
            <a:extLst>
              <a:ext uri="{FF2B5EF4-FFF2-40B4-BE49-F238E27FC236}">
                <a16:creationId xmlns:a16="http://schemas.microsoft.com/office/drawing/2014/main" id="{ED983061-23EC-4D72-AADE-69B2DAA9E365}"/>
              </a:ext>
            </a:extLst>
          </p:cNvPr>
          <p:cNvSpPr>
            <a:spLocks noGrp="1"/>
          </p:cNvSpPr>
          <p:nvPr>
            <p:ph type="sldNum" sz="quarter" idx="23"/>
          </p:nvPr>
        </p:nvSpPr>
        <p:spPr/>
        <p:txBody>
          <a:bodyPr/>
          <a:lstStyle/>
          <a:p>
            <a:fld id="{D61AABEC-672F-4B68-B914-690DA978312C}" type="slidenum">
              <a:rPr lang="en-GB" smtClean="0"/>
              <a:pPr/>
              <a:t>‹#›</a:t>
            </a:fld>
            <a:r>
              <a:rPr lang="en-GB"/>
              <a:t>  </a:t>
            </a:r>
          </a:p>
        </p:txBody>
      </p:sp>
      <p:sp>
        <p:nvSpPr>
          <p:cNvPr id="9" name="Title 8">
            <a:extLst>
              <a:ext uri="{FF2B5EF4-FFF2-40B4-BE49-F238E27FC236}">
                <a16:creationId xmlns:a16="http://schemas.microsoft.com/office/drawing/2014/main" id="{8F461509-202E-4898-9465-33F4FEA4E078}"/>
              </a:ext>
            </a:extLst>
          </p:cNvPr>
          <p:cNvSpPr>
            <a:spLocks noGrp="1"/>
          </p:cNvSpPr>
          <p:nvPr>
            <p:ph type="title"/>
          </p:nvPr>
        </p:nvSpPr>
        <p:spPr>
          <a:xfrm>
            <a:off x="450000" y="397170"/>
            <a:ext cx="9341700" cy="775597"/>
          </a:xfrm>
        </p:spPr>
        <p:txBody>
          <a:bodyPr/>
          <a:lstStyle/>
          <a:p>
            <a:r>
              <a:rPr lang="en-US"/>
              <a:t>Click to edit Master title style</a:t>
            </a:r>
            <a:endParaRPr lang="en-GB"/>
          </a:p>
        </p:txBody>
      </p:sp>
      <p:sp>
        <p:nvSpPr>
          <p:cNvPr id="10" name="Content Placeholder 2">
            <a:extLst>
              <a:ext uri="{FF2B5EF4-FFF2-40B4-BE49-F238E27FC236}">
                <a16:creationId xmlns:a16="http://schemas.microsoft.com/office/drawing/2014/main" id="{0FEC2807-5E68-4633-B095-45CFC6E2234D}"/>
              </a:ext>
            </a:extLst>
          </p:cNvPr>
          <p:cNvSpPr>
            <a:spLocks noGrp="1"/>
          </p:cNvSpPr>
          <p:nvPr>
            <p:ph idx="1" hasCustomPrompt="1"/>
          </p:nvPr>
        </p:nvSpPr>
        <p:spPr>
          <a:xfrm>
            <a:off x="471486" y="2350800"/>
            <a:ext cx="3524250" cy="3597076"/>
          </a:xfrm>
          <a:solidFill>
            <a:schemeClr val="bg2"/>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12" name="Content Placeholder 2">
            <a:extLst>
              <a:ext uri="{FF2B5EF4-FFF2-40B4-BE49-F238E27FC236}">
                <a16:creationId xmlns:a16="http://schemas.microsoft.com/office/drawing/2014/main" id="{CAEC8274-8B44-468D-9B8A-88A5D22873C7}"/>
              </a:ext>
            </a:extLst>
          </p:cNvPr>
          <p:cNvSpPr>
            <a:spLocks noGrp="1"/>
          </p:cNvSpPr>
          <p:nvPr>
            <p:ph idx="24" hasCustomPrompt="1"/>
          </p:nvPr>
        </p:nvSpPr>
        <p:spPr>
          <a:xfrm>
            <a:off x="4344252" y="2350800"/>
            <a:ext cx="3524250" cy="3597076"/>
          </a:xfrm>
          <a:solidFill>
            <a:schemeClr val="tx2"/>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15" name="Text Placeholder 5">
            <a:extLst>
              <a:ext uri="{FF2B5EF4-FFF2-40B4-BE49-F238E27FC236}">
                <a16:creationId xmlns:a16="http://schemas.microsoft.com/office/drawing/2014/main" id="{0C0E83E8-4A27-4B4C-AA75-EDF8BBCB2F3C}"/>
              </a:ext>
            </a:extLst>
          </p:cNvPr>
          <p:cNvSpPr>
            <a:spLocks noGrp="1"/>
          </p:cNvSpPr>
          <p:nvPr>
            <p:ph type="body" sz="quarter" idx="15" hasCustomPrompt="1"/>
          </p:nvPr>
        </p:nvSpPr>
        <p:spPr>
          <a:xfrm>
            <a:off x="450000" y="1648180"/>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120334051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l_2box_image right">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BBE2A2-326B-4495-8042-FB577D398470}"/>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344986" y="2354400"/>
            <a:ext cx="3524250" cy="3593963"/>
          </a:xfrm>
          <a:solidFill>
            <a:schemeClr val="tx2"/>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8217752" y="2354399"/>
            <a:ext cx="3524250" cy="3594451"/>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0" name="Content Placeholder 2">
            <a:extLst>
              <a:ext uri="{FF2B5EF4-FFF2-40B4-BE49-F238E27FC236}">
                <a16:creationId xmlns:a16="http://schemas.microsoft.com/office/drawing/2014/main" id="{7C959153-DFCA-4E25-9F82-DDA3E5C72146}"/>
              </a:ext>
            </a:extLst>
          </p:cNvPr>
          <p:cNvSpPr>
            <a:spLocks noGrp="1"/>
          </p:cNvSpPr>
          <p:nvPr>
            <p:ph idx="23" hasCustomPrompt="1"/>
          </p:nvPr>
        </p:nvSpPr>
        <p:spPr>
          <a:xfrm>
            <a:off x="458052" y="2354400"/>
            <a:ext cx="3524250" cy="3593963"/>
          </a:xfrm>
          <a:solidFill>
            <a:schemeClr val="accent3"/>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pic>
        <p:nvPicPr>
          <p:cNvPr id="12" name="Picture 11">
            <a:extLst>
              <a:ext uri="{FF2B5EF4-FFF2-40B4-BE49-F238E27FC236}">
                <a16:creationId xmlns:a16="http://schemas.microsoft.com/office/drawing/2014/main" id="{32F3B18B-3900-4435-94CD-FDFC7EA645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Text Placeholder 5">
            <a:extLst>
              <a:ext uri="{FF2B5EF4-FFF2-40B4-BE49-F238E27FC236}">
                <a16:creationId xmlns:a16="http://schemas.microsoft.com/office/drawing/2014/main" id="{EC6F1778-9672-48EB-9661-FC9DC43C118B}"/>
              </a:ext>
            </a:extLst>
          </p:cNvPr>
          <p:cNvSpPr>
            <a:spLocks noGrp="1"/>
          </p:cNvSpPr>
          <p:nvPr>
            <p:ph type="body" sz="quarter" idx="15" hasCustomPrompt="1"/>
          </p:nvPr>
        </p:nvSpPr>
        <p:spPr>
          <a:xfrm>
            <a:off x="450000" y="1718031"/>
            <a:ext cx="94932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4" name="Espace réservé du pied de page 4">
            <a:extLst>
              <a:ext uri="{FF2B5EF4-FFF2-40B4-BE49-F238E27FC236}">
                <a16:creationId xmlns:a16="http://schemas.microsoft.com/office/drawing/2014/main" id="{61DFD511-39BB-4325-A2CF-0555D866D35F}"/>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766673145"/>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uides explaine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86ADD35-E522-41F8-B812-80AE6B27927D}"/>
              </a:ext>
            </a:extLst>
          </p:cNvPr>
          <p:cNvSpPr/>
          <p:nvPr userDrawn="1"/>
        </p:nvSpPr>
        <p:spPr>
          <a:xfrm>
            <a:off x="449999" y="6165850"/>
            <a:ext cx="11318357" cy="4476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0000"/>
              </a:lnSpc>
            </a:pPr>
            <a:r>
              <a:rPr lang="en-GB" sz="1400">
                <a:solidFill>
                  <a:schemeClr val="tx1"/>
                </a:solidFill>
              </a:rPr>
              <a:t>Area for logo, footer and slide number</a:t>
            </a:r>
          </a:p>
        </p:txBody>
      </p:sp>
      <p:sp>
        <p:nvSpPr>
          <p:cNvPr id="4" name="Rectangle 3">
            <a:extLst>
              <a:ext uri="{FF2B5EF4-FFF2-40B4-BE49-F238E27FC236}">
                <a16:creationId xmlns:a16="http://schemas.microsoft.com/office/drawing/2014/main" id="{217FFF5A-C07C-4EE5-83AE-92722B99DAEA}"/>
              </a:ext>
            </a:extLst>
          </p:cNvPr>
          <p:cNvSpPr/>
          <p:nvPr userDrawn="1"/>
        </p:nvSpPr>
        <p:spPr>
          <a:xfrm>
            <a:off x="442911" y="450000"/>
            <a:ext cx="11325449" cy="10343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F09ED6E-CCB6-4130-B02F-119297B546CA}"/>
              </a:ext>
            </a:extLst>
          </p:cNvPr>
          <p:cNvSpPr txBox="1"/>
          <p:nvPr userDrawn="1"/>
        </p:nvSpPr>
        <p:spPr>
          <a:xfrm>
            <a:off x="4727848" y="1037430"/>
            <a:ext cx="2736760" cy="218586"/>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400"/>
              <a:t>Main title and subtitle area</a:t>
            </a:r>
          </a:p>
        </p:txBody>
      </p:sp>
      <p:cxnSp>
        <p:nvCxnSpPr>
          <p:cNvPr id="7" name="Straight Connector 6">
            <a:extLst>
              <a:ext uri="{FF2B5EF4-FFF2-40B4-BE49-F238E27FC236}">
                <a16:creationId xmlns:a16="http://schemas.microsoft.com/office/drawing/2014/main" id="{3B0ECED2-463B-4A1C-B68C-41A7E5335213}"/>
              </a:ext>
            </a:extLst>
          </p:cNvPr>
          <p:cNvCxnSpPr/>
          <p:nvPr userDrawn="1"/>
        </p:nvCxnSpPr>
        <p:spPr>
          <a:xfrm>
            <a:off x="0" y="441325"/>
            <a:ext cx="12192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67BC5E5-4ED8-4995-B9B3-674896B07C9F}"/>
              </a:ext>
            </a:extLst>
          </p:cNvPr>
          <p:cNvCxnSpPr/>
          <p:nvPr userDrawn="1"/>
        </p:nvCxnSpPr>
        <p:spPr>
          <a:xfrm>
            <a:off x="0" y="6165850"/>
            <a:ext cx="12192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7FE3B4-1487-4A42-82C4-2050774CC01B}"/>
              </a:ext>
            </a:extLst>
          </p:cNvPr>
          <p:cNvCxnSpPr/>
          <p:nvPr userDrawn="1"/>
        </p:nvCxnSpPr>
        <p:spPr>
          <a:xfrm>
            <a:off x="-25400" y="6613525"/>
            <a:ext cx="12192000" cy="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F51B84-8B33-41FB-AE2A-8603C1B4B2AC}"/>
              </a:ext>
            </a:extLst>
          </p:cNvPr>
          <p:cNvSpPr/>
          <p:nvPr userDrawn="1"/>
        </p:nvSpPr>
        <p:spPr>
          <a:xfrm>
            <a:off x="462245" y="1809694"/>
            <a:ext cx="11299083" cy="6690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Width of main content area</a:t>
            </a:r>
          </a:p>
        </p:txBody>
      </p:sp>
      <p:grpSp>
        <p:nvGrpSpPr>
          <p:cNvPr id="11" name="Group 10">
            <a:extLst>
              <a:ext uri="{FF2B5EF4-FFF2-40B4-BE49-F238E27FC236}">
                <a16:creationId xmlns:a16="http://schemas.microsoft.com/office/drawing/2014/main" id="{0F087FCB-BD1E-4080-ADD9-D3CD929EAFD6}"/>
              </a:ext>
            </a:extLst>
          </p:cNvPr>
          <p:cNvGrpSpPr/>
          <p:nvPr userDrawn="1"/>
        </p:nvGrpSpPr>
        <p:grpSpPr>
          <a:xfrm>
            <a:off x="462245" y="2877521"/>
            <a:ext cx="11286383" cy="669007"/>
            <a:chOff x="462245" y="2558742"/>
            <a:chExt cx="11286383" cy="492518"/>
          </a:xfrm>
          <a:solidFill>
            <a:schemeClr val="accent5"/>
          </a:solidFill>
        </p:grpSpPr>
        <p:sp>
          <p:nvSpPr>
            <p:cNvPr id="12" name="Rectangle 11">
              <a:extLst>
                <a:ext uri="{FF2B5EF4-FFF2-40B4-BE49-F238E27FC236}">
                  <a16:creationId xmlns:a16="http://schemas.microsoft.com/office/drawing/2014/main" id="{5DEE7492-22D5-411A-BCEF-34D67D1E8FCB}"/>
                </a:ext>
              </a:extLst>
            </p:cNvPr>
            <p:cNvSpPr/>
            <p:nvPr/>
          </p:nvSpPr>
          <p:spPr>
            <a:xfrm>
              <a:off x="462245" y="2558742"/>
              <a:ext cx="5454638" cy="492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Internal red guides are markers for 2 column areas</a:t>
              </a:r>
            </a:p>
          </p:txBody>
        </p:sp>
        <p:sp>
          <p:nvSpPr>
            <p:cNvPr id="13" name="Rectangle 12">
              <a:extLst>
                <a:ext uri="{FF2B5EF4-FFF2-40B4-BE49-F238E27FC236}">
                  <a16:creationId xmlns:a16="http://schemas.microsoft.com/office/drawing/2014/main" id="{2F251647-8C43-42CC-BDD0-535546692E1C}"/>
                </a:ext>
              </a:extLst>
            </p:cNvPr>
            <p:cNvSpPr/>
            <p:nvPr/>
          </p:nvSpPr>
          <p:spPr>
            <a:xfrm>
              <a:off x="6285575" y="2558742"/>
              <a:ext cx="5463053" cy="4925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Internal red guides are markers for 2 column areas</a:t>
              </a:r>
            </a:p>
          </p:txBody>
        </p:sp>
      </p:grpSp>
      <p:grpSp>
        <p:nvGrpSpPr>
          <p:cNvPr id="14" name="Group 13">
            <a:extLst>
              <a:ext uri="{FF2B5EF4-FFF2-40B4-BE49-F238E27FC236}">
                <a16:creationId xmlns:a16="http://schemas.microsoft.com/office/drawing/2014/main" id="{17A156E7-CCEA-46FF-A154-5288625325E0}"/>
              </a:ext>
            </a:extLst>
          </p:cNvPr>
          <p:cNvGrpSpPr/>
          <p:nvPr userDrawn="1"/>
        </p:nvGrpSpPr>
        <p:grpSpPr>
          <a:xfrm>
            <a:off x="462245" y="4092141"/>
            <a:ext cx="11286843" cy="669007"/>
            <a:chOff x="462245" y="3372047"/>
            <a:chExt cx="11286843" cy="492518"/>
          </a:xfrm>
          <a:solidFill>
            <a:schemeClr val="accent6"/>
          </a:solidFill>
        </p:grpSpPr>
        <p:sp>
          <p:nvSpPr>
            <p:cNvPr id="15" name="Rectangle 14">
              <a:extLst>
                <a:ext uri="{FF2B5EF4-FFF2-40B4-BE49-F238E27FC236}">
                  <a16:creationId xmlns:a16="http://schemas.microsoft.com/office/drawing/2014/main" id="{CB781140-531E-48A5-9DF7-C2CC49D271DF}"/>
                </a:ext>
              </a:extLst>
            </p:cNvPr>
            <p:cNvSpPr/>
            <p:nvPr/>
          </p:nvSpPr>
          <p:spPr>
            <a:xfrm>
              <a:off x="462245"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Internal green guides are markers for 3 columns</a:t>
              </a:r>
            </a:p>
          </p:txBody>
        </p:sp>
        <p:sp>
          <p:nvSpPr>
            <p:cNvPr id="16" name="Rectangle 15">
              <a:extLst>
                <a:ext uri="{FF2B5EF4-FFF2-40B4-BE49-F238E27FC236}">
                  <a16:creationId xmlns:a16="http://schemas.microsoft.com/office/drawing/2014/main" id="{AA28CD9C-6828-48B0-B2B9-1CFA8F49E8D0}"/>
                </a:ext>
              </a:extLst>
            </p:cNvPr>
            <p:cNvSpPr/>
            <p:nvPr/>
          </p:nvSpPr>
          <p:spPr>
            <a:xfrm>
              <a:off x="4339866"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Internal green guides are markers for 3 columns</a:t>
              </a:r>
            </a:p>
          </p:txBody>
        </p:sp>
        <p:sp>
          <p:nvSpPr>
            <p:cNvPr id="17" name="Rectangle 16">
              <a:extLst>
                <a:ext uri="{FF2B5EF4-FFF2-40B4-BE49-F238E27FC236}">
                  <a16:creationId xmlns:a16="http://schemas.microsoft.com/office/drawing/2014/main" id="{B29427AE-3B28-4D59-B88E-183CE9924925}"/>
                </a:ext>
              </a:extLst>
            </p:cNvPr>
            <p:cNvSpPr/>
            <p:nvPr/>
          </p:nvSpPr>
          <p:spPr>
            <a:xfrm>
              <a:off x="8215315" y="3372047"/>
              <a:ext cx="3533773" cy="492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Internal green guides are markers for 3 columns</a:t>
              </a:r>
            </a:p>
          </p:txBody>
        </p:sp>
      </p:grpSp>
      <p:grpSp>
        <p:nvGrpSpPr>
          <p:cNvPr id="18" name="Group 17">
            <a:extLst>
              <a:ext uri="{FF2B5EF4-FFF2-40B4-BE49-F238E27FC236}">
                <a16:creationId xmlns:a16="http://schemas.microsoft.com/office/drawing/2014/main" id="{87500F29-C83F-4134-80C2-3A7F655B27D2}"/>
              </a:ext>
            </a:extLst>
          </p:cNvPr>
          <p:cNvGrpSpPr/>
          <p:nvPr userDrawn="1"/>
        </p:nvGrpSpPr>
        <p:grpSpPr>
          <a:xfrm>
            <a:off x="450000" y="0"/>
            <a:ext cx="11299088" cy="6858000"/>
            <a:chOff x="450000" y="-85430"/>
            <a:chExt cx="11299088" cy="6858000"/>
          </a:xfrm>
        </p:grpSpPr>
        <p:cxnSp>
          <p:nvCxnSpPr>
            <p:cNvPr id="19" name="Straight Connector 18">
              <a:extLst>
                <a:ext uri="{FF2B5EF4-FFF2-40B4-BE49-F238E27FC236}">
                  <a16:creationId xmlns:a16="http://schemas.microsoft.com/office/drawing/2014/main" id="{D6F9CADC-E6D4-4C67-AFCB-E27C1E0460DA}"/>
                </a:ext>
              </a:extLst>
            </p:cNvPr>
            <p:cNvCxnSpPr/>
            <p:nvPr/>
          </p:nvCxnSpPr>
          <p:spPr>
            <a:xfrm>
              <a:off x="45000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CBEC7B-9244-4A52-92AF-BC65A0D79E0B}"/>
                </a:ext>
              </a:extLst>
            </p:cNvPr>
            <p:cNvCxnSpPr/>
            <p:nvPr/>
          </p:nvCxnSpPr>
          <p:spPr>
            <a:xfrm>
              <a:off x="11749088"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0B9D0C-C1B9-4D81-83A3-35093DBC7565}"/>
                </a:ext>
              </a:extLst>
            </p:cNvPr>
            <p:cNvCxnSpPr/>
            <p:nvPr/>
          </p:nvCxnSpPr>
          <p:spPr>
            <a:xfrm>
              <a:off x="591185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1EB7ABE-14C3-44F5-87CB-4A1B64F48781}"/>
                </a:ext>
              </a:extLst>
            </p:cNvPr>
            <p:cNvCxnSpPr/>
            <p:nvPr/>
          </p:nvCxnSpPr>
          <p:spPr>
            <a:xfrm>
              <a:off x="6267450" y="-85430"/>
              <a:ext cx="0" cy="6858000"/>
            </a:xfrm>
            <a:prstGeom prst="line">
              <a:avLst/>
            </a:prstGeom>
            <a:ln>
              <a:solidFill>
                <a:srgbClr val="F26B43"/>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A9B47A-E12F-4BD2-91E6-EB4456E64D36}"/>
                </a:ext>
              </a:extLst>
            </p:cNvPr>
            <p:cNvCxnSpPr>
              <a:cxnSpLocks/>
            </p:cNvCxnSpPr>
            <p:nvPr/>
          </p:nvCxnSpPr>
          <p:spPr>
            <a:xfrm>
              <a:off x="3976417"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04D3BF-869A-4812-BE95-40D030993717}"/>
                </a:ext>
              </a:extLst>
            </p:cNvPr>
            <p:cNvCxnSpPr>
              <a:cxnSpLocks/>
            </p:cNvCxnSpPr>
            <p:nvPr/>
          </p:nvCxnSpPr>
          <p:spPr>
            <a:xfrm>
              <a:off x="4332288"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3D29FB-ABBF-4E0F-940D-7AFFE15F09A2}"/>
                </a:ext>
              </a:extLst>
            </p:cNvPr>
            <p:cNvCxnSpPr>
              <a:cxnSpLocks/>
            </p:cNvCxnSpPr>
            <p:nvPr/>
          </p:nvCxnSpPr>
          <p:spPr>
            <a:xfrm>
              <a:off x="7856538"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21895BE-B77A-47D7-9D8C-01D336B80FE9}"/>
                </a:ext>
              </a:extLst>
            </p:cNvPr>
            <p:cNvCxnSpPr>
              <a:cxnSpLocks/>
            </p:cNvCxnSpPr>
            <p:nvPr/>
          </p:nvCxnSpPr>
          <p:spPr>
            <a:xfrm>
              <a:off x="8202615" y="-85430"/>
              <a:ext cx="0" cy="685800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7D3AAD-2181-43A9-89D4-5EFA875444EF}"/>
                </a:ext>
              </a:extLst>
            </p:cNvPr>
            <p:cNvCxnSpPr>
              <a:cxnSpLocks/>
            </p:cNvCxnSpPr>
            <p:nvPr/>
          </p:nvCxnSpPr>
          <p:spPr>
            <a:xfrm>
              <a:off x="2036492"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3F8B856-4148-45CD-A31F-C5826A69A9CE}"/>
                </a:ext>
              </a:extLst>
            </p:cNvPr>
            <p:cNvCxnSpPr>
              <a:cxnSpLocks/>
            </p:cNvCxnSpPr>
            <p:nvPr/>
          </p:nvCxnSpPr>
          <p:spPr>
            <a:xfrm>
              <a:off x="2379663"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BC4BB79-F2AE-4EED-96A8-F8FCE4FC7DDC}"/>
                </a:ext>
              </a:extLst>
            </p:cNvPr>
            <p:cNvCxnSpPr>
              <a:cxnSpLocks/>
            </p:cNvCxnSpPr>
            <p:nvPr/>
          </p:nvCxnSpPr>
          <p:spPr>
            <a:xfrm>
              <a:off x="9791429"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775B1C-90E1-4ACC-A83F-40747ACBA8AA}"/>
                </a:ext>
              </a:extLst>
            </p:cNvPr>
            <p:cNvCxnSpPr>
              <a:cxnSpLocks/>
            </p:cNvCxnSpPr>
            <p:nvPr/>
          </p:nvCxnSpPr>
          <p:spPr>
            <a:xfrm>
              <a:off x="10147300" y="-85430"/>
              <a:ext cx="0" cy="685800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43029B49-A765-409D-A3CD-B4BFA508C072}"/>
              </a:ext>
            </a:extLst>
          </p:cNvPr>
          <p:cNvCxnSpPr>
            <a:cxnSpLocks/>
          </p:cNvCxnSpPr>
          <p:nvPr userDrawn="1"/>
        </p:nvCxnSpPr>
        <p:spPr>
          <a:xfrm>
            <a:off x="383376" y="1809694"/>
            <a:ext cx="0" cy="3851331"/>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A2D1EB9-967D-44B6-A4DE-CE698A8BDB10}"/>
              </a:ext>
            </a:extLst>
          </p:cNvPr>
          <p:cNvCxnSpPr/>
          <p:nvPr userDrawn="1"/>
        </p:nvCxnSpPr>
        <p:spPr>
          <a:xfrm>
            <a:off x="0" y="1484312"/>
            <a:ext cx="12192000" cy="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A55004-8D7D-4E0C-94DC-E1354243193E}"/>
              </a:ext>
            </a:extLst>
          </p:cNvPr>
          <p:cNvCxnSpPr/>
          <p:nvPr userDrawn="1"/>
        </p:nvCxnSpPr>
        <p:spPr>
          <a:xfrm>
            <a:off x="0" y="1808106"/>
            <a:ext cx="12192000" cy="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B18F1C-48B4-4262-B1C2-6D7758EB8637}"/>
              </a:ext>
            </a:extLst>
          </p:cNvPr>
          <p:cNvCxnSpPr/>
          <p:nvPr userDrawn="1"/>
        </p:nvCxnSpPr>
        <p:spPr>
          <a:xfrm>
            <a:off x="-25400" y="5661025"/>
            <a:ext cx="12192000" cy="0"/>
          </a:xfrm>
          <a:prstGeom prst="line">
            <a:avLst/>
          </a:prstGeom>
          <a:ln>
            <a:solidFill>
              <a:srgbClr val="3FCEEB"/>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7A6F973-997B-43B8-B47B-345DD183C636}"/>
              </a:ext>
            </a:extLst>
          </p:cNvPr>
          <p:cNvCxnSpPr/>
          <p:nvPr userDrawn="1"/>
        </p:nvCxnSpPr>
        <p:spPr>
          <a:xfrm>
            <a:off x="-25400" y="5948689"/>
            <a:ext cx="12192000" cy="0"/>
          </a:xfrm>
          <a:prstGeom prst="line">
            <a:avLst/>
          </a:prstGeom>
          <a:ln>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E9A01-7E7F-41A9-B10A-9A36B72E6251}"/>
              </a:ext>
            </a:extLst>
          </p:cNvPr>
          <p:cNvCxnSpPr>
            <a:cxnSpLocks/>
          </p:cNvCxnSpPr>
          <p:nvPr userDrawn="1"/>
        </p:nvCxnSpPr>
        <p:spPr>
          <a:xfrm>
            <a:off x="11819160" y="1795406"/>
            <a:ext cx="0" cy="3851331"/>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D53BB17-2830-4FF6-A472-36FC34D1631F}"/>
              </a:ext>
            </a:extLst>
          </p:cNvPr>
          <p:cNvSpPr txBox="1"/>
          <p:nvPr userDrawn="1"/>
        </p:nvSpPr>
        <p:spPr>
          <a:xfrm rot="16200000">
            <a:off x="-306701" y="3562652"/>
            <a:ext cx="1126912" cy="171778"/>
          </a:xfrm>
          <a:prstGeom prst="rect">
            <a:avLst/>
          </a:prstGeom>
          <a:noFill/>
        </p:spPr>
        <p:txBody>
          <a:bodyPr wrap="none" lIns="0" tIns="0" rIns="0" bIns="0" rtlCol="0">
            <a:spAutoFit/>
          </a:bodyPr>
          <a:lstStyle/>
          <a:p>
            <a:pPr algn="l">
              <a:lnSpc>
                <a:spcPct val="110000"/>
              </a:lnSpc>
              <a:spcBef>
                <a:spcPts val="400"/>
              </a:spcBef>
              <a:spcAft>
                <a:spcPts val="400"/>
              </a:spcAft>
            </a:pPr>
            <a:r>
              <a:rPr lang="en-GB" sz="1100"/>
              <a:t>Main content area</a:t>
            </a:r>
          </a:p>
        </p:txBody>
      </p:sp>
      <p:sp>
        <p:nvSpPr>
          <p:cNvPr id="38" name="TextBox 37">
            <a:extLst>
              <a:ext uri="{FF2B5EF4-FFF2-40B4-BE49-F238E27FC236}">
                <a16:creationId xmlns:a16="http://schemas.microsoft.com/office/drawing/2014/main" id="{D813596B-50C8-4E18-9F1F-B3F9772BD6C8}"/>
              </a:ext>
            </a:extLst>
          </p:cNvPr>
          <p:cNvSpPr txBox="1"/>
          <p:nvPr userDrawn="1"/>
        </p:nvSpPr>
        <p:spPr>
          <a:xfrm rot="5400000" flipH="1">
            <a:off x="11379720" y="3562652"/>
            <a:ext cx="1126912" cy="171778"/>
          </a:xfrm>
          <a:prstGeom prst="rect">
            <a:avLst/>
          </a:prstGeom>
          <a:noFill/>
        </p:spPr>
        <p:txBody>
          <a:bodyPr wrap="none" lIns="0" tIns="0" rIns="0" bIns="0" rtlCol="0">
            <a:spAutoFit/>
          </a:bodyPr>
          <a:lstStyle/>
          <a:p>
            <a:pPr algn="l">
              <a:lnSpc>
                <a:spcPct val="110000"/>
              </a:lnSpc>
              <a:spcBef>
                <a:spcPts val="400"/>
              </a:spcBef>
              <a:spcAft>
                <a:spcPts val="400"/>
              </a:spcAft>
            </a:pPr>
            <a:r>
              <a:rPr lang="en-GB" sz="1100"/>
              <a:t>Main content area</a:t>
            </a:r>
          </a:p>
        </p:txBody>
      </p:sp>
      <p:sp>
        <p:nvSpPr>
          <p:cNvPr id="40" name="TextBox 39">
            <a:extLst>
              <a:ext uri="{FF2B5EF4-FFF2-40B4-BE49-F238E27FC236}">
                <a16:creationId xmlns:a16="http://schemas.microsoft.com/office/drawing/2014/main" id="{F99562A1-40B6-498E-B2CC-FC202A9A295D}"/>
              </a:ext>
            </a:extLst>
          </p:cNvPr>
          <p:cNvSpPr txBox="1"/>
          <p:nvPr userDrawn="1"/>
        </p:nvSpPr>
        <p:spPr>
          <a:xfrm>
            <a:off x="2392093" y="5082622"/>
            <a:ext cx="7417552" cy="218586"/>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400"/>
              <a:t>The other vertical guides in between are simply to help you align things proportionately</a:t>
            </a:r>
          </a:p>
        </p:txBody>
      </p:sp>
      <p:sp>
        <p:nvSpPr>
          <p:cNvPr id="43" name="Title 42">
            <a:extLst>
              <a:ext uri="{FF2B5EF4-FFF2-40B4-BE49-F238E27FC236}">
                <a16:creationId xmlns:a16="http://schemas.microsoft.com/office/drawing/2014/main" id="{C54E255D-4ED5-4075-9EAF-A8B701187C36}"/>
              </a:ext>
            </a:extLst>
          </p:cNvPr>
          <p:cNvSpPr>
            <a:spLocks noGrp="1"/>
          </p:cNvSpPr>
          <p:nvPr>
            <p:ph type="title" hasCustomPrompt="1"/>
          </p:nvPr>
        </p:nvSpPr>
        <p:spPr/>
        <p:txBody>
          <a:bodyPr/>
          <a:lstStyle>
            <a:lvl1pPr>
              <a:defRPr/>
            </a:lvl1pPr>
          </a:lstStyle>
          <a:p>
            <a:r>
              <a:rPr lang="en-US"/>
              <a:t>understanding </a:t>
            </a:r>
            <a:br>
              <a:rPr lang="en-US"/>
            </a:br>
            <a:r>
              <a:rPr lang="en-US"/>
              <a:t>the guides</a:t>
            </a:r>
            <a:endParaRPr lang="en-GB"/>
          </a:p>
        </p:txBody>
      </p:sp>
      <p:sp>
        <p:nvSpPr>
          <p:cNvPr id="46" name="Text Placeholder 4">
            <a:extLst>
              <a:ext uri="{FF2B5EF4-FFF2-40B4-BE49-F238E27FC236}">
                <a16:creationId xmlns:a16="http://schemas.microsoft.com/office/drawing/2014/main" id="{37A16C69-9348-4F42-BFDB-C88E095FF271}"/>
              </a:ext>
            </a:extLst>
          </p:cNvPr>
          <p:cNvSpPr txBox="1">
            <a:spLocks/>
          </p:cNvSpPr>
          <p:nvPr userDrawn="1"/>
        </p:nvSpPr>
        <p:spPr>
          <a:xfrm>
            <a:off x="450000" y="5827549"/>
            <a:ext cx="11294652" cy="124906"/>
          </a:xfrm>
          <a:prstGeom prst="rect">
            <a:avLst/>
          </a:prstGeom>
          <a:solidFill>
            <a:schemeClr val="bg1">
              <a:lumMod val="85000"/>
            </a:schemeClr>
          </a:solidFill>
        </p:spPr>
        <p:txBody>
          <a:bodyPr vert="horz" lIns="0" tIns="0" rIns="0" bIns="0" rtlCol="0">
            <a:noAutofit/>
          </a:bodyPr>
          <a:lst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800" b="0" i="1"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t>Area for source and base (if necessary).  Nothing must go beyond the green line below.</a:t>
            </a:r>
          </a:p>
        </p:txBody>
      </p:sp>
      <p:sp>
        <p:nvSpPr>
          <p:cNvPr id="47" name="Right Bracket 46">
            <a:extLst>
              <a:ext uri="{FF2B5EF4-FFF2-40B4-BE49-F238E27FC236}">
                <a16:creationId xmlns:a16="http://schemas.microsoft.com/office/drawing/2014/main" id="{96B279EE-C5DB-44AC-BD7D-B846172C43E1}"/>
              </a:ext>
            </a:extLst>
          </p:cNvPr>
          <p:cNvSpPr/>
          <p:nvPr userDrawn="1"/>
        </p:nvSpPr>
        <p:spPr>
          <a:xfrm>
            <a:off x="11769407" y="5827549"/>
            <a:ext cx="45719" cy="130275"/>
          </a:xfrm>
          <a:prstGeom prst="rightBracket">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Right Bracket 47">
            <a:extLst>
              <a:ext uri="{FF2B5EF4-FFF2-40B4-BE49-F238E27FC236}">
                <a16:creationId xmlns:a16="http://schemas.microsoft.com/office/drawing/2014/main" id="{965FAEF5-FC45-40C8-AC5C-29DCECC3D09E}"/>
              </a:ext>
            </a:extLst>
          </p:cNvPr>
          <p:cNvSpPr/>
          <p:nvPr userDrawn="1"/>
        </p:nvSpPr>
        <p:spPr>
          <a:xfrm flipH="1">
            <a:off x="386578" y="5825231"/>
            <a:ext cx="45719" cy="130275"/>
          </a:xfrm>
          <a:prstGeom prst="rightBracket">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9905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ite_2box_image_cent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4400"/>
            <a:ext cx="3524250" cy="3306625"/>
          </a:xfrm>
          <a:solidFill>
            <a:schemeClr val="bg2"/>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341722" y="2354400"/>
            <a:ext cx="3524250" cy="3306625"/>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lvl1pPr>
              <a:defRPr>
                <a:solidFill>
                  <a:schemeClr val="accent1"/>
                </a:solidFill>
              </a:defRPr>
            </a:lvl1p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450000" y="397170"/>
            <a:ext cx="9341700" cy="775597"/>
          </a:xfrm>
        </p:spPr>
        <p:txBody>
          <a:bodyPr/>
          <a:lstStyle>
            <a:lvl1pPr>
              <a:defRPr>
                <a:solidFill>
                  <a:schemeClr val="tx1"/>
                </a:solidFill>
              </a:defRPr>
            </a:lvl1pPr>
          </a:lstStyle>
          <a:p>
            <a:r>
              <a:rPr lang="en-US"/>
              <a:t>Click to edit Master title style</a:t>
            </a:r>
            <a:endParaRPr lang="en-GB"/>
          </a:p>
        </p:txBody>
      </p:sp>
      <p:sp>
        <p:nvSpPr>
          <p:cNvPr id="10" name="Content Placeholder 2">
            <a:extLst>
              <a:ext uri="{FF2B5EF4-FFF2-40B4-BE49-F238E27FC236}">
                <a16:creationId xmlns:a16="http://schemas.microsoft.com/office/drawing/2014/main" id="{7C959153-DFCA-4E25-9F82-DDA3E5C72146}"/>
              </a:ext>
            </a:extLst>
          </p:cNvPr>
          <p:cNvSpPr>
            <a:spLocks noGrp="1"/>
          </p:cNvSpPr>
          <p:nvPr>
            <p:ph idx="23" hasCustomPrompt="1"/>
          </p:nvPr>
        </p:nvSpPr>
        <p:spPr>
          <a:xfrm>
            <a:off x="8217752" y="2354400"/>
            <a:ext cx="3524250" cy="3306625"/>
          </a:xfrm>
          <a:solidFill>
            <a:schemeClr val="tx2"/>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14" name="Text Placeholder 5">
            <a:extLst>
              <a:ext uri="{FF2B5EF4-FFF2-40B4-BE49-F238E27FC236}">
                <a16:creationId xmlns:a16="http://schemas.microsoft.com/office/drawing/2014/main" id="{981F8F9A-3793-4A17-B999-910C29888B01}"/>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1" name="Text Placeholder 3">
            <a:extLst>
              <a:ext uri="{FF2B5EF4-FFF2-40B4-BE49-F238E27FC236}">
                <a16:creationId xmlns:a16="http://schemas.microsoft.com/office/drawing/2014/main" id="{6EAD2617-5819-4340-BE8E-B9B8581C16E6}"/>
              </a:ext>
            </a:extLst>
          </p:cNvPr>
          <p:cNvSpPr>
            <a:spLocks noGrp="1"/>
          </p:cNvSpPr>
          <p:nvPr>
            <p:ph type="body" sz="quarter" idx="10" hasCustomPrompt="1"/>
          </p:nvPr>
        </p:nvSpPr>
        <p:spPr>
          <a:xfrm>
            <a:off x="440059" y="5765445"/>
            <a:ext cx="11299089" cy="287338"/>
          </a:xfrm>
        </p:spPr>
        <p:txBody>
          <a:bodyPr anchor="t"/>
          <a:lstStyle>
            <a:lvl1pPr algn="l">
              <a:defRPr sz="1400"/>
            </a:lvl1pPr>
          </a:lstStyle>
          <a:p>
            <a:pPr lvl="0"/>
            <a:r>
              <a:rPr lang="en-US"/>
              <a:t>Base and source:</a:t>
            </a:r>
          </a:p>
        </p:txBody>
      </p:sp>
    </p:spTree>
    <p:extLst>
      <p:ext uri="{BB962C8B-B14F-4D97-AF65-F5344CB8AC3E}">
        <p14:creationId xmlns:p14="http://schemas.microsoft.com/office/powerpoint/2010/main" val="1215167192"/>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l_2box_image_centre">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3ED679-E0F1-465C-8B5F-BD8EEB9708A1}"/>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2354400"/>
            <a:ext cx="3524250" cy="3593963"/>
          </a:xfrm>
          <a:solidFill>
            <a:schemeClr val="bg1">
              <a:lumMod val="85000"/>
            </a:schemeClr>
          </a:solidFill>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361600" y="2354400"/>
            <a:ext cx="3524250" cy="3594450"/>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9" name="Slide Number Placeholder 8">
            <a:extLst>
              <a:ext uri="{FF2B5EF4-FFF2-40B4-BE49-F238E27FC236}">
                <a16:creationId xmlns:a16="http://schemas.microsoft.com/office/drawing/2014/main" id="{1BE3EB40-D0D5-4D03-814C-616C55380205}"/>
              </a:ext>
            </a:extLst>
          </p:cNvPr>
          <p:cNvSpPr>
            <a:spLocks noGrp="1"/>
          </p:cNvSpPr>
          <p:nvPr>
            <p:ph type="sldNum" sz="quarter" idx="22"/>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itle 6">
            <a:extLst>
              <a:ext uri="{FF2B5EF4-FFF2-40B4-BE49-F238E27FC236}">
                <a16:creationId xmlns:a16="http://schemas.microsoft.com/office/drawing/2014/main" id="{481CA7C8-05F5-497E-A943-3B0F248B7946}"/>
              </a:ext>
            </a:extLst>
          </p:cNvPr>
          <p:cNvSpPr>
            <a:spLocks noGrp="1"/>
          </p:cNvSpPr>
          <p:nvPr>
            <p:ph type="title"/>
          </p:nvPr>
        </p:nvSpPr>
        <p:spPr>
          <a:xfrm>
            <a:off x="450000" y="397170"/>
            <a:ext cx="9341700" cy="775597"/>
          </a:xfrm>
        </p:spPr>
        <p:txBody>
          <a:bodyPr/>
          <a:lstStyle>
            <a:lvl1pPr>
              <a:defRPr>
                <a:solidFill>
                  <a:schemeClr val="bg1"/>
                </a:solidFill>
              </a:defRPr>
            </a:lvl1pPr>
          </a:lstStyle>
          <a:p>
            <a:r>
              <a:rPr lang="en-US"/>
              <a:t>Click to edit Master title style</a:t>
            </a:r>
            <a:endParaRPr lang="en-GB"/>
          </a:p>
        </p:txBody>
      </p:sp>
      <p:sp>
        <p:nvSpPr>
          <p:cNvPr id="10" name="Content Placeholder 2">
            <a:extLst>
              <a:ext uri="{FF2B5EF4-FFF2-40B4-BE49-F238E27FC236}">
                <a16:creationId xmlns:a16="http://schemas.microsoft.com/office/drawing/2014/main" id="{7C959153-DFCA-4E25-9F82-DDA3E5C72146}"/>
              </a:ext>
            </a:extLst>
          </p:cNvPr>
          <p:cNvSpPr>
            <a:spLocks noGrp="1"/>
          </p:cNvSpPr>
          <p:nvPr>
            <p:ph idx="23" hasCustomPrompt="1"/>
          </p:nvPr>
        </p:nvSpPr>
        <p:spPr>
          <a:xfrm>
            <a:off x="8217752" y="2354400"/>
            <a:ext cx="3524250" cy="3593963"/>
          </a:xfrm>
          <a:solidFill>
            <a:schemeClr val="bg1">
              <a:lumMod val="85000"/>
            </a:schemeClr>
          </a:solidFill>
          <a:ln>
            <a:noFill/>
          </a:ln>
        </p:spPr>
        <p:txBody>
          <a:bodyPr lIns="72000" tIns="72000" rIns="72000" bIns="72000">
            <a:noAutofit/>
          </a:bodyPr>
          <a:lstStyle>
            <a:lvl1pPr>
              <a:spcBef>
                <a:spcPts val="400"/>
              </a:spcBef>
              <a:defRPr sz="2800" b="1">
                <a:solidFill>
                  <a:schemeClr val="bg1"/>
                </a:solidFill>
              </a:defRPr>
            </a:lvl1pPr>
            <a:lvl2pPr>
              <a:spcBef>
                <a:spcPts val="400"/>
              </a:spcBef>
              <a:defRPr sz="3200">
                <a:solidFill>
                  <a:schemeClr val="tx1"/>
                </a:solidFill>
              </a:defRPr>
            </a:lvl2pPr>
            <a:lvl3pPr>
              <a:spcBef>
                <a:spcPts val="400"/>
              </a:spcBef>
              <a:defRPr sz="3200">
                <a:solidFill>
                  <a:schemeClr val="tx1"/>
                </a:solidFill>
              </a:defRPr>
            </a:lvl3pPr>
            <a:lvl4pPr>
              <a:defRPr>
                <a:solidFill>
                  <a:schemeClr val="bg2"/>
                </a:solidFill>
              </a:defRPr>
            </a:lvl4pPr>
            <a:lvl5pPr>
              <a:defRPr>
                <a:solidFill>
                  <a:schemeClr val="bg2"/>
                </a:solidFill>
              </a:defRPr>
            </a:lvl5pPr>
          </a:lstStyle>
          <a:p>
            <a:pPr lvl="0"/>
            <a:r>
              <a:rPr lang="en-GB"/>
              <a:t>Your text here</a:t>
            </a:r>
          </a:p>
        </p:txBody>
      </p:sp>
      <p:pic>
        <p:nvPicPr>
          <p:cNvPr id="12" name="Picture 11">
            <a:extLst>
              <a:ext uri="{FF2B5EF4-FFF2-40B4-BE49-F238E27FC236}">
                <a16:creationId xmlns:a16="http://schemas.microsoft.com/office/drawing/2014/main" id="{32F3B18B-3900-4435-94CD-FDFC7EA645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4" name="Text Placeholder 5">
            <a:extLst>
              <a:ext uri="{FF2B5EF4-FFF2-40B4-BE49-F238E27FC236}">
                <a16:creationId xmlns:a16="http://schemas.microsoft.com/office/drawing/2014/main" id="{981F8F9A-3793-4A17-B999-910C29888B01}"/>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3" name="Espace réservé du pied de page 4">
            <a:extLst>
              <a:ext uri="{FF2B5EF4-FFF2-40B4-BE49-F238E27FC236}">
                <a16:creationId xmlns:a16="http://schemas.microsoft.com/office/drawing/2014/main" id="{01D93F4C-A370-4A83-B0CB-A8BD09D9F004}"/>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851585303"/>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hite_x_3_com_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449999" y="2354401"/>
            <a:ext cx="3517200" cy="3309937"/>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4347476" y="2351088"/>
            <a:ext cx="3517200" cy="3309937"/>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8216378" y="2351088"/>
            <a:ext cx="3517200" cy="3309937"/>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10" name="Text Placeholder 5">
            <a:extLst>
              <a:ext uri="{FF2B5EF4-FFF2-40B4-BE49-F238E27FC236}">
                <a16:creationId xmlns:a16="http://schemas.microsoft.com/office/drawing/2014/main" id="{746E2AA2-CDFC-44C6-AA88-D5700E47550B}"/>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3942586444"/>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l_x_3_com_boxes">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8C8A36-804C-48C5-A7FD-CB45C6BBE0E0}"/>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449999" y="2351088"/>
            <a:ext cx="3517200" cy="3313250"/>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4347476" y="2347775"/>
            <a:ext cx="3517200" cy="3313250"/>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8216378" y="2347775"/>
            <a:ext cx="3517200" cy="3313250"/>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pic>
        <p:nvPicPr>
          <p:cNvPr id="10" name="Picture 9">
            <a:extLst>
              <a:ext uri="{FF2B5EF4-FFF2-40B4-BE49-F238E27FC236}">
                <a16:creationId xmlns:a16="http://schemas.microsoft.com/office/drawing/2014/main" id="{7616E11E-EF0A-4279-BE10-767FB666040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2" name="Text Placeholder 5">
            <a:extLst>
              <a:ext uri="{FF2B5EF4-FFF2-40B4-BE49-F238E27FC236}">
                <a16:creationId xmlns:a16="http://schemas.microsoft.com/office/drawing/2014/main" id="{0056D744-D138-46C9-9942-E179D274AEFB}"/>
              </a:ext>
            </a:extLst>
          </p:cNvPr>
          <p:cNvSpPr>
            <a:spLocks noGrp="1"/>
          </p:cNvSpPr>
          <p:nvPr>
            <p:ph type="body" sz="quarter" idx="15" hasCustomPrompt="1"/>
          </p:nvPr>
        </p:nvSpPr>
        <p:spPr>
          <a:xfrm>
            <a:off x="450000" y="1718031"/>
            <a:ext cx="94932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3" name="Espace réservé du pied de page 4">
            <a:extLst>
              <a:ext uri="{FF2B5EF4-FFF2-40B4-BE49-F238E27FC236}">
                <a16:creationId xmlns:a16="http://schemas.microsoft.com/office/drawing/2014/main" id="{B14C269A-1D10-49EA-9F68-BE4C2C07246D}"/>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289438780"/>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hite_3_num_stat_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449999" y="3080342"/>
            <a:ext cx="3517200" cy="2583996"/>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4347476" y="3077029"/>
            <a:ext cx="3517200" cy="2583996"/>
          </a:xfrm>
          <a:solidFill>
            <a:schemeClr val="bg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8216378" y="3077029"/>
            <a:ext cx="3517200" cy="2583996"/>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378056" y="1697941"/>
            <a:ext cx="1219200" cy="1436687"/>
          </a:xfrm>
        </p:spPr>
        <p:txBody>
          <a:bodyPr/>
          <a:lstStyle>
            <a:lvl1pPr>
              <a:defRPr sz="9600" b="1">
                <a:solidFill>
                  <a:schemeClr val="tx2"/>
                </a:solidFill>
              </a:defRPr>
            </a:lvl1pPr>
          </a:lstStyle>
          <a:p>
            <a:pPr lvl="0"/>
            <a:r>
              <a:rPr lang="en-US"/>
              <a:t>#</a:t>
            </a:r>
            <a:endParaRPr lang="en-GB"/>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4329286" y="1697941"/>
            <a:ext cx="1219200" cy="1436687"/>
          </a:xfrm>
        </p:spPr>
        <p:txBody>
          <a:bodyPr/>
          <a:lstStyle>
            <a:lvl1pPr>
              <a:defRPr sz="9600" b="1">
                <a:solidFill>
                  <a:schemeClr val="bg2"/>
                </a:solidFill>
              </a:defRPr>
            </a:lvl1pPr>
          </a:lstStyle>
          <a:p>
            <a:pPr lvl="0"/>
            <a:r>
              <a:rPr lang="en-US"/>
              <a:t>#</a:t>
            </a:r>
            <a:endParaRPr lang="en-GB"/>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8251941" y="1697941"/>
            <a:ext cx="1219200" cy="1436687"/>
          </a:xfrm>
        </p:spPr>
        <p:txBody>
          <a:bodyPr/>
          <a:lstStyle>
            <a:lvl1pPr>
              <a:defRPr sz="9600" b="1">
                <a:solidFill>
                  <a:schemeClr val="accent2"/>
                </a:solidFill>
              </a:defRPr>
            </a:lvl1pPr>
          </a:lstStyle>
          <a:p>
            <a:pPr lvl="0"/>
            <a:r>
              <a:rPr lang="en-US"/>
              <a:t>#</a:t>
            </a:r>
            <a:endParaRPr lang="en-GB"/>
          </a:p>
        </p:txBody>
      </p:sp>
    </p:spTree>
    <p:extLst>
      <p:ext uri="{BB962C8B-B14F-4D97-AF65-F5344CB8AC3E}">
        <p14:creationId xmlns:p14="http://schemas.microsoft.com/office/powerpoint/2010/main" val="2588595230"/>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l_3_num_stat_boxes">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5AE93E-1DC5-4618-BC51-4601D28F3F51}"/>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855C23FA-A39C-47E2-B32E-D31B7F81F736}"/>
              </a:ext>
            </a:extLst>
          </p:cNvPr>
          <p:cNvSpPr>
            <a:spLocks noGrp="1"/>
          </p:cNvSpPr>
          <p:nvPr>
            <p:ph type="title"/>
          </p:nvPr>
        </p:nvSpPr>
        <p:spPr/>
        <p:txBody>
          <a:bodyPr/>
          <a:lstStyle>
            <a:lvl1pPr>
              <a:defRPr b="1">
                <a:solidFill>
                  <a:schemeClr val="bg1"/>
                </a:solidFill>
              </a:defRPr>
            </a:lvl1pPr>
          </a:lstStyle>
          <a:p>
            <a:r>
              <a:rPr lang="en-US"/>
              <a:t>Click to edit Master title style</a:t>
            </a:r>
            <a:endParaRPr lang="en-GB"/>
          </a:p>
        </p:txBody>
      </p:sp>
      <p:sp>
        <p:nvSpPr>
          <p:cNvPr id="19" name="Slide Number Placeholder 15">
            <a:extLst>
              <a:ext uri="{FF2B5EF4-FFF2-40B4-BE49-F238E27FC236}">
                <a16:creationId xmlns:a16="http://schemas.microsoft.com/office/drawing/2014/main" id="{BBBDE937-841F-4793-B78F-329A7ABB26BF}"/>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24" name="Text Placeholder 4">
            <a:extLst>
              <a:ext uri="{FF2B5EF4-FFF2-40B4-BE49-F238E27FC236}">
                <a16:creationId xmlns:a16="http://schemas.microsoft.com/office/drawing/2014/main" id="{D759E39F-B508-404A-BDCB-D2B62175A317}"/>
              </a:ext>
            </a:extLst>
          </p:cNvPr>
          <p:cNvSpPr>
            <a:spLocks noGrp="1"/>
          </p:cNvSpPr>
          <p:nvPr>
            <p:ph type="body" sz="quarter" idx="30"/>
          </p:nvPr>
        </p:nvSpPr>
        <p:spPr>
          <a:xfrm>
            <a:off x="449999" y="3080342"/>
            <a:ext cx="3517200" cy="2583996"/>
          </a:xfrm>
          <a:solidFill>
            <a:schemeClr val="tx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5" name="Text Placeholder 4">
            <a:extLst>
              <a:ext uri="{FF2B5EF4-FFF2-40B4-BE49-F238E27FC236}">
                <a16:creationId xmlns:a16="http://schemas.microsoft.com/office/drawing/2014/main" id="{C375443F-7471-4DA8-A090-8F31BC87AC40}"/>
              </a:ext>
            </a:extLst>
          </p:cNvPr>
          <p:cNvSpPr>
            <a:spLocks noGrp="1"/>
          </p:cNvSpPr>
          <p:nvPr>
            <p:ph type="body" sz="quarter" idx="31"/>
          </p:nvPr>
        </p:nvSpPr>
        <p:spPr>
          <a:xfrm>
            <a:off x="4347476" y="3077029"/>
            <a:ext cx="3517200" cy="2583996"/>
          </a:xfrm>
          <a:solidFill>
            <a:schemeClr val="accent5"/>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26" name="Text Placeholder 4">
            <a:extLst>
              <a:ext uri="{FF2B5EF4-FFF2-40B4-BE49-F238E27FC236}">
                <a16:creationId xmlns:a16="http://schemas.microsoft.com/office/drawing/2014/main" id="{A0F47BC8-242B-4C4D-A506-BE88DECE6070}"/>
              </a:ext>
            </a:extLst>
          </p:cNvPr>
          <p:cNvSpPr>
            <a:spLocks noGrp="1"/>
          </p:cNvSpPr>
          <p:nvPr>
            <p:ph type="body" sz="quarter" idx="32"/>
          </p:nvPr>
        </p:nvSpPr>
        <p:spPr>
          <a:xfrm>
            <a:off x="8216378" y="3077029"/>
            <a:ext cx="3517200" cy="2583996"/>
          </a:xfrm>
          <a:solidFill>
            <a:schemeClr val="accent2"/>
          </a:solidFill>
        </p:spPr>
        <p:txBody>
          <a:bodyPr lIns="72000" tIns="72000" rIns="72000" bIns="72000"/>
          <a:lstStyle>
            <a:lvl1pPr>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F943064B-8260-4CB4-88D9-73BA78210A94}"/>
              </a:ext>
            </a:extLst>
          </p:cNvPr>
          <p:cNvSpPr>
            <a:spLocks noGrp="1"/>
          </p:cNvSpPr>
          <p:nvPr>
            <p:ph type="body" sz="quarter" idx="34" hasCustomPrompt="1"/>
          </p:nvPr>
        </p:nvSpPr>
        <p:spPr>
          <a:xfrm>
            <a:off x="378056" y="1697941"/>
            <a:ext cx="1219200" cy="1436687"/>
          </a:xfrm>
        </p:spPr>
        <p:txBody>
          <a:bodyPr/>
          <a:lstStyle>
            <a:lvl1pPr>
              <a:defRPr sz="9600" b="1">
                <a:solidFill>
                  <a:schemeClr val="tx2"/>
                </a:solidFill>
              </a:defRPr>
            </a:lvl1pPr>
          </a:lstStyle>
          <a:p>
            <a:pPr lvl="0"/>
            <a:r>
              <a:rPr lang="en-US"/>
              <a:t>#</a:t>
            </a:r>
            <a:endParaRPr lang="en-GB"/>
          </a:p>
        </p:txBody>
      </p:sp>
      <p:sp>
        <p:nvSpPr>
          <p:cNvPr id="29" name="Text Placeholder 8">
            <a:extLst>
              <a:ext uri="{FF2B5EF4-FFF2-40B4-BE49-F238E27FC236}">
                <a16:creationId xmlns:a16="http://schemas.microsoft.com/office/drawing/2014/main" id="{3B0184DE-860F-4C37-8477-4313F465F529}"/>
              </a:ext>
            </a:extLst>
          </p:cNvPr>
          <p:cNvSpPr>
            <a:spLocks noGrp="1"/>
          </p:cNvSpPr>
          <p:nvPr>
            <p:ph type="body" sz="quarter" idx="35" hasCustomPrompt="1"/>
          </p:nvPr>
        </p:nvSpPr>
        <p:spPr>
          <a:xfrm>
            <a:off x="4329286" y="1697941"/>
            <a:ext cx="1219200" cy="1436687"/>
          </a:xfrm>
        </p:spPr>
        <p:txBody>
          <a:bodyPr/>
          <a:lstStyle>
            <a:lvl1pPr>
              <a:defRPr sz="9600" b="1">
                <a:solidFill>
                  <a:schemeClr val="accent5"/>
                </a:solidFill>
              </a:defRPr>
            </a:lvl1pPr>
          </a:lstStyle>
          <a:p>
            <a:pPr lvl="0"/>
            <a:r>
              <a:rPr lang="en-US"/>
              <a:t>#</a:t>
            </a:r>
            <a:endParaRPr lang="en-GB"/>
          </a:p>
        </p:txBody>
      </p:sp>
      <p:sp>
        <p:nvSpPr>
          <p:cNvPr id="30" name="Text Placeholder 8">
            <a:extLst>
              <a:ext uri="{FF2B5EF4-FFF2-40B4-BE49-F238E27FC236}">
                <a16:creationId xmlns:a16="http://schemas.microsoft.com/office/drawing/2014/main" id="{9FCAE59C-77CB-4BCA-8C79-FA5A256F58D4}"/>
              </a:ext>
            </a:extLst>
          </p:cNvPr>
          <p:cNvSpPr>
            <a:spLocks noGrp="1"/>
          </p:cNvSpPr>
          <p:nvPr>
            <p:ph type="body" sz="quarter" idx="36" hasCustomPrompt="1"/>
          </p:nvPr>
        </p:nvSpPr>
        <p:spPr>
          <a:xfrm>
            <a:off x="8251941" y="1697941"/>
            <a:ext cx="1219200" cy="1436687"/>
          </a:xfrm>
        </p:spPr>
        <p:txBody>
          <a:bodyPr/>
          <a:lstStyle>
            <a:lvl1pPr>
              <a:defRPr sz="9600" b="1">
                <a:solidFill>
                  <a:schemeClr val="accent2"/>
                </a:solidFill>
              </a:defRPr>
            </a:lvl1pPr>
          </a:lstStyle>
          <a:p>
            <a:pPr lvl="0"/>
            <a:r>
              <a:rPr lang="en-US"/>
              <a:t>#</a:t>
            </a:r>
            <a:endParaRPr lang="en-GB"/>
          </a:p>
        </p:txBody>
      </p:sp>
      <p:pic>
        <p:nvPicPr>
          <p:cNvPr id="10" name="Picture 9">
            <a:extLst>
              <a:ext uri="{FF2B5EF4-FFF2-40B4-BE49-F238E27FC236}">
                <a16:creationId xmlns:a16="http://schemas.microsoft.com/office/drawing/2014/main" id="{7616E11E-EF0A-4279-BE10-767FB666040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2" name="Espace réservé du pied de page 4">
            <a:extLst>
              <a:ext uri="{FF2B5EF4-FFF2-40B4-BE49-F238E27FC236}">
                <a16:creationId xmlns:a16="http://schemas.microsoft.com/office/drawing/2014/main" id="{637EAF58-4FC2-41BF-BC4F-F8AAF4A1D0DE}"/>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336893734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_3images with summari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2354399"/>
            <a:ext cx="3524250" cy="2348229"/>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3" name="Picture Placeholder 7">
            <a:extLst>
              <a:ext uri="{FF2B5EF4-FFF2-40B4-BE49-F238E27FC236}">
                <a16:creationId xmlns:a16="http://schemas.microsoft.com/office/drawing/2014/main" id="{7070F8B1-6374-4DE4-83A4-24EB778E4BFB}"/>
              </a:ext>
            </a:extLst>
          </p:cNvPr>
          <p:cNvSpPr>
            <a:spLocks noGrp="1"/>
          </p:cNvSpPr>
          <p:nvPr>
            <p:ph type="pic" sz="quarter" idx="22" hasCustomPrompt="1"/>
          </p:nvPr>
        </p:nvSpPr>
        <p:spPr>
          <a:xfrm>
            <a:off x="4336915" y="2354399"/>
            <a:ext cx="3524250" cy="2348229"/>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4" name="Picture Placeholder 7">
            <a:extLst>
              <a:ext uri="{FF2B5EF4-FFF2-40B4-BE49-F238E27FC236}">
                <a16:creationId xmlns:a16="http://schemas.microsoft.com/office/drawing/2014/main" id="{CD7B20FE-529A-4CC3-951B-D284276AB0E8}"/>
              </a:ext>
            </a:extLst>
          </p:cNvPr>
          <p:cNvSpPr>
            <a:spLocks noGrp="1"/>
          </p:cNvSpPr>
          <p:nvPr>
            <p:ph type="pic" sz="quarter" idx="23" hasCustomPrompt="1"/>
          </p:nvPr>
        </p:nvSpPr>
        <p:spPr>
          <a:xfrm>
            <a:off x="8224838" y="2354399"/>
            <a:ext cx="3524250" cy="2348229"/>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5" name="Title 4">
            <a:extLst>
              <a:ext uri="{FF2B5EF4-FFF2-40B4-BE49-F238E27FC236}">
                <a16:creationId xmlns:a16="http://schemas.microsoft.com/office/drawing/2014/main" id="{018768A9-D493-477C-9BF6-D26507DF55F8}"/>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8" name="Slide Number Placeholder 15">
            <a:extLst>
              <a:ext uri="{FF2B5EF4-FFF2-40B4-BE49-F238E27FC236}">
                <a16:creationId xmlns:a16="http://schemas.microsoft.com/office/drawing/2014/main" id="{D4E0CE91-D163-4307-8686-06EDE896B51C}"/>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19" name="Text Placeholder 3">
            <a:extLst>
              <a:ext uri="{FF2B5EF4-FFF2-40B4-BE49-F238E27FC236}">
                <a16:creationId xmlns:a16="http://schemas.microsoft.com/office/drawing/2014/main" id="{151C44E1-1708-46AD-9CDD-1F9C5604C014}"/>
              </a:ext>
            </a:extLst>
          </p:cNvPr>
          <p:cNvSpPr>
            <a:spLocks noGrp="1"/>
          </p:cNvSpPr>
          <p:nvPr>
            <p:ph type="body" sz="quarter" idx="26"/>
          </p:nvPr>
        </p:nvSpPr>
        <p:spPr>
          <a:xfrm>
            <a:off x="450000" y="4899520"/>
            <a:ext cx="3526688" cy="1036143"/>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3">
            <a:extLst>
              <a:ext uri="{FF2B5EF4-FFF2-40B4-BE49-F238E27FC236}">
                <a16:creationId xmlns:a16="http://schemas.microsoft.com/office/drawing/2014/main" id="{8DA621BD-0D5B-4879-9C30-AC43D263D591}"/>
              </a:ext>
            </a:extLst>
          </p:cNvPr>
          <p:cNvSpPr>
            <a:spLocks noGrp="1"/>
          </p:cNvSpPr>
          <p:nvPr>
            <p:ph type="body" sz="quarter" idx="27"/>
          </p:nvPr>
        </p:nvSpPr>
        <p:spPr>
          <a:xfrm>
            <a:off x="4336914" y="4899520"/>
            <a:ext cx="3519623" cy="1036143"/>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Text Placeholder 3">
            <a:extLst>
              <a:ext uri="{FF2B5EF4-FFF2-40B4-BE49-F238E27FC236}">
                <a16:creationId xmlns:a16="http://schemas.microsoft.com/office/drawing/2014/main" id="{3C3997C3-68A0-4633-BE7C-071E107EFC94}"/>
              </a:ext>
            </a:extLst>
          </p:cNvPr>
          <p:cNvSpPr>
            <a:spLocks noGrp="1"/>
          </p:cNvSpPr>
          <p:nvPr>
            <p:ph type="body" sz="quarter" idx="28"/>
          </p:nvPr>
        </p:nvSpPr>
        <p:spPr>
          <a:xfrm>
            <a:off x="8224838" y="4899520"/>
            <a:ext cx="3511550" cy="1036143"/>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677EF472-2D02-4FB5-B12B-0EE11FE2BAF8}"/>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Tree>
    <p:extLst>
      <p:ext uri="{BB962C8B-B14F-4D97-AF65-F5344CB8AC3E}">
        <p14:creationId xmlns:p14="http://schemas.microsoft.com/office/powerpoint/2010/main" val="2898533915"/>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l_3images with summaries">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27CD9F6-13E0-4F68-89AC-D9F75584DA5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8" name="Picture Placeholder 7">
            <a:extLst>
              <a:ext uri="{FF2B5EF4-FFF2-40B4-BE49-F238E27FC236}">
                <a16:creationId xmlns:a16="http://schemas.microsoft.com/office/drawing/2014/main" id="{2C876A0F-342B-4DA5-8F94-BF6769465718}"/>
              </a:ext>
            </a:extLst>
          </p:cNvPr>
          <p:cNvSpPr>
            <a:spLocks noGrp="1"/>
          </p:cNvSpPr>
          <p:nvPr>
            <p:ph type="pic" sz="quarter" idx="21" hasCustomPrompt="1"/>
          </p:nvPr>
        </p:nvSpPr>
        <p:spPr>
          <a:xfrm>
            <a:off x="450000" y="2354399"/>
            <a:ext cx="3524250" cy="2348229"/>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3" name="Picture Placeholder 7">
            <a:extLst>
              <a:ext uri="{FF2B5EF4-FFF2-40B4-BE49-F238E27FC236}">
                <a16:creationId xmlns:a16="http://schemas.microsoft.com/office/drawing/2014/main" id="{7070F8B1-6374-4DE4-83A4-24EB778E4BFB}"/>
              </a:ext>
            </a:extLst>
          </p:cNvPr>
          <p:cNvSpPr>
            <a:spLocks noGrp="1"/>
          </p:cNvSpPr>
          <p:nvPr>
            <p:ph type="pic" sz="quarter" idx="22" hasCustomPrompt="1"/>
          </p:nvPr>
        </p:nvSpPr>
        <p:spPr>
          <a:xfrm>
            <a:off x="4336915" y="2354399"/>
            <a:ext cx="3524250" cy="2348229"/>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14" name="Picture Placeholder 7">
            <a:extLst>
              <a:ext uri="{FF2B5EF4-FFF2-40B4-BE49-F238E27FC236}">
                <a16:creationId xmlns:a16="http://schemas.microsoft.com/office/drawing/2014/main" id="{CD7B20FE-529A-4CC3-951B-D284276AB0E8}"/>
              </a:ext>
            </a:extLst>
          </p:cNvPr>
          <p:cNvSpPr>
            <a:spLocks noGrp="1"/>
          </p:cNvSpPr>
          <p:nvPr>
            <p:ph type="pic" sz="quarter" idx="23" hasCustomPrompt="1"/>
          </p:nvPr>
        </p:nvSpPr>
        <p:spPr>
          <a:xfrm>
            <a:off x="8224838" y="2354399"/>
            <a:ext cx="3524250" cy="2348229"/>
          </a:xfrm>
          <a:pattFill prst="wdUpDiag">
            <a:fgClr>
              <a:schemeClr val="bg1">
                <a:lumMod val="95000"/>
              </a:schemeClr>
            </a:fgClr>
            <a:bgClr>
              <a:schemeClr val="bg1"/>
            </a:bgClr>
          </a:pattFill>
        </p:spPr>
        <p:txBody>
          <a:bodyPr/>
          <a:lstStyle>
            <a:lvl1pPr>
              <a:defRPr/>
            </a:lvl1pPr>
          </a:lstStyle>
          <a:p>
            <a:r>
              <a:rPr lang="en-GB"/>
              <a:t>Insert image here</a:t>
            </a:r>
          </a:p>
        </p:txBody>
      </p:sp>
      <p:sp>
        <p:nvSpPr>
          <p:cNvPr id="5" name="Title 4">
            <a:extLst>
              <a:ext uri="{FF2B5EF4-FFF2-40B4-BE49-F238E27FC236}">
                <a16:creationId xmlns:a16="http://schemas.microsoft.com/office/drawing/2014/main" id="{018768A9-D493-477C-9BF6-D26507DF55F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Slide Number Placeholder 15">
            <a:extLst>
              <a:ext uri="{FF2B5EF4-FFF2-40B4-BE49-F238E27FC236}">
                <a16:creationId xmlns:a16="http://schemas.microsoft.com/office/drawing/2014/main" id="{D4E0CE91-D163-4307-8686-06EDE896B51C}"/>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pic>
        <p:nvPicPr>
          <p:cNvPr id="22" name="Picture 21">
            <a:extLst>
              <a:ext uri="{FF2B5EF4-FFF2-40B4-BE49-F238E27FC236}">
                <a16:creationId xmlns:a16="http://schemas.microsoft.com/office/drawing/2014/main" id="{07C76165-00C4-43AD-853C-5D2BE95DE57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9" name="Text Placeholder 3">
            <a:extLst>
              <a:ext uri="{FF2B5EF4-FFF2-40B4-BE49-F238E27FC236}">
                <a16:creationId xmlns:a16="http://schemas.microsoft.com/office/drawing/2014/main" id="{151C44E1-1708-46AD-9CDD-1F9C5604C014}"/>
              </a:ext>
            </a:extLst>
          </p:cNvPr>
          <p:cNvSpPr>
            <a:spLocks noGrp="1"/>
          </p:cNvSpPr>
          <p:nvPr>
            <p:ph type="body" sz="quarter" idx="26"/>
          </p:nvPr>
        </p:nvSpPr>
        <p:spPr>
          <a:xfrm>
            <a:off x="450000" y="4899520"/>
            <a:ext cx="3526688" cy="103614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3">
            <a:extLst>
              <a:ext uri="{FF2B5EF4-FFF2-40B4-BE49-F238E27FC236}">
                <a16:creationId xmlns:a16="http://schemas.microsoft.com/office/drawing/2014/main" id="{8DA621BD-0D5B-4879-9C30-AC43D263D591}"/>
              </a:ext>
            </a:extLst>
          </p:cNvPr>
          <p:cNvSpPr>
            <a:spLocks noGrp="1"/>
          </p:cNvSpPr>
          <p:nvPr>
            <p:ph type="body" sz="quarter" idx="27"/>
          </p:nvPr>
        </p:nvSpPr>
        <p:spPr>
          <a:xfrm>
            <a:off x="4317080" y="4899520"/>
            <a:ext cx="3539458" cy="103614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Text Placeholder 3">
            <a:extLst>
              <a:ext uri="{FF2B5EF4-FFF2-40B4-BE49-F238E27FC236}">
                <a16:creationId xmlns:a16="http://schemas.microsoft.com/office/drawing/2014/main" id="{3C3997C3-68A0-4633-BE7C-071E107EFC94}"/>
              </a:ext>
            </a:extLst>
          </p:cNvPr>
          <p:cNvSpPr>
            <a:spLocks noGrp="1"/>
          </p:cNvSpPr>
          <p:nvPr>
            <p:ph type="body" sz="quarter" idx="28"/>
          </p:nvPr>
        </p:nvSpPr>
        <p:spPr>
          <a:xfrm>
            <a:off x="8196930" y="4899520"/>
            <a:ext cx="3539458" cy="1036143"/>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5">
            <a:extLst>
              <a:ext uri="{FF2B5EF4-FFF2-40B4-BE49-F238E27FC236}">
                <a16:creationId xmlns:a16="http://schemas.microsoft.com/office/drawing/2014/main" id="{677EF472-2D02-4FB5-B12B-0EE11FE2BAF8}"/>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16" name="Espace réservé du pied de page 4">
            <a:extLst>
              <a:ext uri="{FF2B5EF4-FFF2-40B4-BE49-F238E27FC236}">
                <a16:creationId xmlns:a16="http://schemas.microsoft.com/office/drawing/2014/main" id="{A3569C47-BE4E-4A9A-A9B3-2F7CC0D9C079}"/>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719660626"/>
      </p:ext>
    </p:extLst>
  </p:cSld>
  <p:clrMapOvr>
    <a:masterClrMapping/>
  </p:clrMapOvr>
  <p:extLst>
    <p:ext uri="{DCECCB84-F9BA-43D5-87BE-67443E8EF086}">
      <p15:sldGuideLst xmlns:p15="http://schemas.microsoft.com/office/powerpoint/2012/main">
        <p15:guide id="8" orient="horz" pos="4320">
          <p15:clr>
            <a:srgbClr val="F26B43"/>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hite_flanked_text">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2354400"/>
            <a:ext cx="3533776" cy="3306626"/>
          </a:xfrm>
          <a:pattFill prst="wdUpDiag">
            <a:fgClr>
              <a:schemeClr val="bg1">
                <a:lumMod val="95000"/>
              </a:schemeClr>
            </a:fgClr>
            <a:bgClr>
              <a:schemeClr val="bg1"/>
            </a:bgClr>
          </a:pattFill>
        </p:spPr>
        <p:txBody>
          <a:bodyPr/>
          <a:lstStyle/>
          <a:p>
            <a:r>
              <a:rPr lang="en-GB"/>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8222136" y="2354400"/>
            <a:ext cx="3533776" cy="3306626"/>
          </a:xfrm>
          <a:pattFill prst="wdUpDiag">
            <a:fgClr>
              <a:schemeClr val="bg1">
                <a:lumMod val="95000"/>
              </a:schemeClr>
            </a:fgClr>
            <a:bgClr>
              <a:schemeClr val="bg1"/>
            </a:bgClr>
          </a:pattFill>
        </p:spPr>
        <p:txBody>
          <a:bodyPr/>
          <a:lstStyle/>
          <a:p>
            <a:r>
              <a:rPr lang="en-GB"/>
              <a:t> </a:t>
            </a:r>
          </a:p>
        </p:txBody>
      </p:sp>
      <p:sp>
        <p:nvSpPr>
          <p:cNvPr id="2" name="Title 1">
            <a:extLst>
              <a:ext uri="{FF2B5EF4-FFF2-40B4-BE49-F238E27FC236}">
                <a16:creationId xmlns:a16="http://schemas.microsoft.com/office/drawing/2014/main" id="{BB74796B-52E3-413E-A3C3-9C372F3B6C74}"/>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accent1"/>
                </a:solidFill>
                <a:latin typeface="+mj-lt"/>
              </a:defRPr>
            </a:lvl1pPr>
          </a:lstStyle>
          <a:p>
            <a:fld id="{D61AABEC-672F-4B68-B914-690DA978312C}" type="slidenum">
              <a:rPr lang="en-GB" smtClean="0"/>
              <a:pPr/>
              <a:t>‹#›</a:t>
            </a:fld>
            <a:r>
              <a:rPr lang="en-GB"/>
              <a:t>  </a:t>
            </a:r>
          </a:p>
        </p:txBody>
      </p:sp>
      <p:sp>
        <p:nvSpPr>
          <p:cNvPr id="11" name="Text Placeholder 5">
            <a:extLst>
              <a:ext uri="{FF2B5EF4-FFF2-40B4-BE49-F238E27FC236}">
                <a16:creationId xmlns:a16="http://schemas.microsoft.com/office/drawing/2014/main" id="{C1938282-1DDC-405C-9323-7E255C866EDE}"/>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8" name="Text Placeholder 3">
            <a:extLst>
              <a:ext uri="{FF2B5EF4-FFF2-40B4-BE49-F238E27FC236}">
                <a16:creationId xmlns:a16="http://schemas.microsoft.com/office/drawing/2014/main" id="{9AEACE84-CA2D-400D-9342-64C0B33257DB}"/>
              </a:ext>
            </a:extLst>
          </p:cNvPr>
          <p:cNvSpPr>
            <a:spLocks noGrp="1"/>
          </p:cNvSpPr>
          <p:nvPr>
            <p:ph type="body" sz="quarter" idx="27"/>
          </p:nvPr>
        </p:nvSpPr>
        <p:spPr>
          <a:xfrm>
            <a:off x="4317080" y="2341702"/>
            <a:ext cx="3539458" cy="3306625"/>
          </a:xfrm>
        </p:spPr>
        <p:txBody>
          <a:bodyPr/>
          <a:lstStyle>
            <a:lvl1pPr>
              <a:defRPr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18554547"/>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l_flanked_text">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555EEC-62AE-4B2F-A2B2-92C29665AE8E}"/>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7" name="Espace réservé pour une image  3">
            <a:extLst>
              <a:ext uri="{FF2B5EF4-FFF2-40B4-BE49-F238E27FC236}">
                <a16:creationId xmlns:a16="http://schemas.microsoft.com/office/drawing/2014/main" id="{DEEBD65F-9282-4B5F-A1DF-2D1CD3CF8043}"/>
              </a:ext>
            </a:extLst>
          </p:cNvPr>
          <p:cNvSpPr>
            <a:spLocks noGrp="1"/>
          </p:cNvSpPr>
          <p:nvPr>
            <p:ph type="pic" sz="quarter" idx="21" hasCustomPrompt="1"/>
          </p:nvPr>
        </p:nvSpPr>
        <p:spPr>
          <a:xfrm>
            <a:off x="450000" y="2354400"/>
            <a:ext cx="3533776" cy="3306626"/>
          </a:xfrm>
          <a:pattFill prst="wdUpDiag">
            <a:fgClr>
              <a:schemeClr val="bg1">
                <a:lumMod val="95000"/>
              </a:schemeClr>
            </a:fgClr>
            <a:bgClr>
              <a:schemeClr val="bg1"/>
            </a:bgClr>
          </a:pattFill>
        </p:spPr>
        <p:txBody>
          <a:bodyPr/>
          <a:lstStyle/>
          <a:p>
            <a:r>
              <a:rPr lang="en-GB"/>
              <a:t> </a:t>
            </a:r>
          </a:p>
        </p:txBody>
      </p:sp>
      <p:sp>
        <p:nvSpPr>
          <p:cNvPr id="13" name="Espace réservé pour une image  3">
            <a:extLst>
              <a:ext uri="{FF2B5EF4-FFF2-40B4-BE49-F238E27FC236}">
                <a16:creationId xmlns:a16="http://schemas.microsoft.com/office/drawing/2014/main" id="{DC242FF5-44F5-4493-B265-B40F2BCB4A20}"/>
              </a:ext>
            </a:extLst>
          </p:cNvPr>
          <p:cNvSpPr>
            <a:spLocks noGrp="1"/>
          </p:cNvSpPr>
          <p:nvPr>
            <p:ph type="pic" sz="quarter" idx="23" hasCustomPrompt="1"/>
          </p:nvPr>
        </p:nvSpPr>
        <p:spPr>
          <a:xfrm>
            <a:off x="8222136" y="2354400"/>
            <a:ext cx="3533776" cy="3306626"/>
          </a:xfrm>
          <a:pattFill prst="wdUpDiag">
            <a:fgClr>
              <a:schemeClr val="bg1">
                <a:lumMod val="95000"/>
              </a:schemeClr>
            </a:fgClr>
            <a:bgClr>
              <a:schemeClr val="bg1"/>
            </a:bgClr>
          </a:pattFill>
        </p:spPr>
        <p:txBody>
          <a:bodyPr/>
          <a:lstStyle/>
          <a:p>
            <a:r>
              <a:rPr lang="en-GB"/>
              <a:t> </a:t>
            </a:r>
          </a:p>
        </p:txBody>
      </p:sp>
      <p:sp>
        <p:nvSpPr>
          <p:cNvPr id="2" name="Title 1">
            <a:extLst>
              <a:ext uri="{FF2B5EF4-FFF2-40B4-BE49-F238E27FC236}">
                <a16:creationId xmlns:a16="http://schemas.microsoft.com/office/drawing/2014/main" id="{BB74796B-52E3-413E-A3C3-9C372F3B6C7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6" name="Slide Number Placeholder 15">
            <a:extLst>
              <a:ext uri="{FF2B5EF4-FFF2-40B4-BE49-F238E27FC236}">
                <a16:creationId xmlns:a16="http://schemas.microsoft.com/office/drawing/2014/main" id="{A4133BC2-693B-4A35-8701-508C00137D0A}"/>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bg1"/>
                </a:solidFill>
                <a:latin typeface="+mj-lt"/>
              </a:defRPr>
            </a:lvl1pPr>
          </a:lstStyle>
          <a:p>
            <a:fld id="{D61AABEC-672F-4B68-B914-690DA978312C}" type="slidenum">
              <a:rPr lang="en-GB" smtClean="0"/>
              <a:pPr/>
              <a:t>‹#›</a:t>
            </a:fld>
            <a:r>
              <a:rPr lang="en-GB"/>
              <a:t>  </a:t>
            </a:r>
          </a:p>
        </p:txBody>
      </p:sp>
      <p:sp>
        <p:nvSpPr>
          <p:cNvPr id="11" name="Text Placeholder 5">
            <a:extLst>
              <a:ext uri="{FF2B5EF4-FFF2-40B4-BE49-F238E27FC236}">
                <a16:creationId xmlns:a16="http://schemas.microsoft.com/office/drawing/2014/main" id="{C1938282-1DDC-405C-9323-7E255C866EDE}"/>
              </a:ext>
            </a:extLst>
          </p:cNvPr>
          <p:cNvSpPr>
            <a:spLocks noGrp="1"/>
          </p:cNvSpPr>
          <p:nvPr>
            <p:ph type="body" sz="quarter" idx="15" hasCustomPrompt="1"/>
          </p:nvPr>
        </p:nvSpPr>
        <p:spPr>
          <a:xfrm>
            <a:off x="450000" y="1718031"/>
            <a:ext cx="9341700" cy="430887"/>
          </a:xfrm>
          <a:noFill/>
        </p:spPr>
        <p:txBody>
          <a:bodyPr vert="horz" wrap="square" lIns="0" tIns="0" rIns="0" bIns="0" rtlCol="0">
            <a:spAutoFit/>
          </a:bodyPr>
          <a:lstStyle>
            <a:lvl1pPr>
              <a:lnSpc>
                <a:spcPct val="100000"/>
              </a:lnSpc>
              <a:defRPr lang="en-GB" sz="2800" b="1" dirty="0">
                <a:solidFill>
                  <a:schemeClr val="tx2"/>
                </a:solidFill>
              </a:defRPr>
            </a:lvl1pPr>
          </a:lstStyle>
          <a:p>
            <a:pPr lvl="0"/>
            <a:r>
              <a:rPr lang="en-GB"/>
              <a:t>Optional subtitle</a:t>
            </a:r>
          </a:p>
        </p:txBody>
      </p:sp>
      <p:sp>
        <p:nvSpPr>
          <p:cNvPr id="8" name="Text Placeholder 3">
            <a:extLst>
              <a:ext uri="{FF2B5EF4-FFF2-40B4-BE49-F238E27FC236}">
                <a16:creationId xmlns:a16="http://schemas.microsoft.com/office/drawing/2014/main" id="{9AEACE84-CA2D-400D-9342-64C0B33257DB}"/>
              </a:ext>
            </a:extLst>
          </p:cNvPr>
          <p:cNvSpPr>
            <a:spLocks noGrp="1"/>
          </p:cNvSpPr>
          <p:nvPr>
            <p:ph type="body" sz="quarter" idx="27"/>
          </p:nvPr>
        </p:nvSpPr>
        <p:spPr>
          <a:xfrm>
            <a:off x="4317080" y="2341702"/>
            <a:ext cx="3539458" cy="3306625"/>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Espace réservé du pied de page 4">
            <a:extLst>
              <a:ext uri="{FF2B5EF4-FFF2-40B4-BE49-F238E27FC236}">
                <a16:creationId xmlns:a16="http://schemas.microsoft.com/office/drawing/2014/main" id="{C46C6E70-5218-42A4-AEE7-BC55A8069DC0}"/>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pic>
        <p:nvPicPr>
          <p:cNvPr id="12" name="Picture 11">
            <a:extLst>
              <a:ext uri="{FF2B5EF4-FFF2-40B4-BE49-F238E27FC236}">
                <a16:creationId xmlns:a16="http://schemas.microsoft.com/office/drawing/2014/main" id="{05F3E306-2156-4F69-947F-4807A9D085E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463959630"/>
      </p:ext>
    </p:extLst>
  </p:cSld>
  <p:clrMapOvr>
    <a:masterClrMapping/>
  </p:clrMapOvr>
  <p:extLst>
    <p:ext uri="{DCECCB84-F9BA-43D5-87BE-67443E8EF086}">
      <p15:sldGuideLst xmlns:p15="http://schemas.microsoft.com/office/powerpoint/2012/main">
        <p15:guide id="4" orient="horz" pos="600">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8D548BC7-F2C8-4852-8FA1-19ABB02F1BD5}"/>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Base and source info (delete if not necessary)</a:t>
            </a:r>
          </a:p>
        </p:txBody>
      </p:sp>
      <p:sp>
        <p:nvSpPr>
          <p:cNvPr id="6" name="Title 5">
            <a:extLst>
              <a:ext uri="{FF2B5EF4-FFF2-40B4-BE49-F238E27FC236}">
                <a16:creationId xmlns:a16="http://schemas.microsoft.com/office/drawing/2014/main" id="{DB4D717C-E4C3-4FDF-8607-B34CB4CA1B3D}"/>
              </a:ext>
            </a:extLst>
          </p:cNvPr>
          <p:cNvSpPr>
            <a:spLocks noGrp="1"/>
          </p:cNvSpPr>
          <p:nvPr>
            <p:ph type="title"/>
          </p:nvPr>
        </p:nvSpPr>
        <p:spPr/>
        <p:txBody>
          <a:bodyPr/>
          <a:lstStyle/>
          <a:p>
            <a:r>
              <a:rPr lang="en-US"/>
              <a:t>Click to edit Master title style</a:t>
            </a:r>
            <a:endParaRPr lang="en-GB"/>
          </a:p>
        </p:txBody>
      </p:sp>
      <p:sp>
        <p:nvSpPr>
          <p:cNvPr id="11" name="Slide Number Placeholder 15">
            <a:extLst>
              <a:ext uri="{FF2B5EF4-FFF2-40B4-BE49-F238E27FC236}">
                <a16:creationId xmlns:a16="http://schemas.microsoft.com/office/drawing/2014/main" id="{8D12899D-1C8B-4BF7-9004-B8652304FB3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rge_diagram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2354400"/>
            <a:ext cx="3526689" cy="3306625"/>
          </a:xfrm>
        </p:spPr>
        <p:txBody>
          <a:body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07E4EE98-E51F-4D00-A006-D7299F1A7A7C}"/>
              </a:ext>
            </a:extLst>
          </p:cNvPr>
          <p:cNvSpPr>
            <a:spLocks noGrp="1"/>
          </p:cNvSpPr>
          <p:nvPr>
            <p:ph sz="quarter" idx="13" hasCustomPrompt="1"/>
          </p:nvPr>
        </p:nvSpPr>
        <p:spPr>
          <a:xfrm>
            <a:off x="436563" y="441325"/>
            <a:ext cx="7419975" cy="5219700"/>
          </a:xfrm>
          <a:solidFill>
            <a:srgbClr val="E8E8E8"/>
          </a:solidFill>
        </p:spPr>
        <p:txBody>
          <a:bodyPr/>
          <a:lstStyle>
            <a:lvl1pPr>
              <a:defRPr/>
            </a:lvl1pPr>
          </a:lstStyle>
          <a:p>
            <a:pPr lvl="0"/>
            <a:r>
              <a:rPr lang="en-US"/>
              <a:t>Area for diagram/chart</a:t>
            </a:r>
            <a:endParaRPr lang="en-GB"/>
          </a:p>
        </p:txBody>
      </p:sp>
    </p:spTree>
    <p:extLst>
      <p:ext uri="{BB962C8B-B14F-4D97-AF65-F5344CB8AC3E}">
        <p14:creationId xmlns:p14="http://schemas.microsoft.com/office/powerpoint/2010/main" val="4915037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l_large_diagram_left">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124B5B4-9825-425F-8CC0-365B5187F2C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2354400"/>
            <a:ext cx="3526689" cy="33066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07E4EE98-E51F-4D00-A006-D7299F1A7A7C}"/>
              </a:ext>
            </a:extLst>
          </p:cNvPr>
          <p:cNvSpPr>
            <a:spLocks noGrp="1"/>
          </p:cNvSpPr>
          <p:nvPr>
            <p:ph sz="quarter" idx="13" hasCustomPrompt="1"/>
          </p:nvPr>
        </p:nvSpPr>
        <p:spPr>
          <a:xfrm>
            <a:off x="436563" y="441325"/>
            <a:ext cx="7419975" cy="5219700"/>
          </a:xfrm>
          <a:solidFill>
            <a:srgbClr val="E8E8E8"/>
          </a:solidFill>
        </p:spPr>
        <p:txBody>
          <a:bodyPr/>
          <a:lstStyle>
            <a:lvl1pPr>
              <a:defRPr/>
            </a:lvl1pPr>
          </a:lstStyle>
          <a:p>
            <a:pPr lvl="0"/>
            <a:r>
              <a:rPr lang="en-US"/>
              <a:t>Area for diagram/chart</a:t>
            </a:r>
            <a:endParaRPr lang="en-GB"/>
          </a:p>
        </p:txBody>
      </p:sp>
      <p:pic>
        <p:nvPicPr>
          <p:cNvPr id="8" name="Picture 7">
            <a:extLst>
              <a:ext uri="{FF2B5EF4-FFF2-40B4-BE49-F238E27FC236}">
                <a16:creationId xmlns:a16="http://schemas.microsoft.com/office/drawing/2014/main" id="{ECE8B2C8-2E6A-42A2-9BD6-4F7D958635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0" name="Espace réservé du pied de page 4">
            <a:extLst>
              <a:ext uri="{FF2B5EF4-FFF2-40B4-BE49-F238E27FC236}">
                <a16:creationId xmlns:a16="http://schemas.microsoft.com/office/drawing/2014/main" id="{4A6C581D-7843-4DE6-95D3-800E989ECB86}"/>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3175642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_diagram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450000" y="450000"/>
            <a:ext cx="3526688" cy="111625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362200"/>
            <a:ext cx="3527425" cy="3298825"/>
          </a:xfrm>
        </p:spPr>
        <p:txBody>
          <a:bodyPr/>
          <a:lstStyle/>
          <a:p>
            <a:pPr lvl="0"/>
            <a:r>
              <a:rPr lang="en-US"/>
              <a:t>Click to edit Master text styles</a:t>
            </a:r>
          </a:p>
          <a:p>
            <a:pPr lvl="1"/>
            <a:r>
              <a:rPr lang="en-US"/>
              <a:t>Second level</a:t>
            </a:r>
          </a:p>
          <a:p>
            <a:pPr lvl="2"/>
            <a:r>
              <a:rPr lang="en-US"/>
              <a:t>Third level</a:t>
            </a:r>
          </a:p>
        </p:txBody>
      </p:sp>
      <p:sp>
        <p:nvSpPr>
          <p:cNvPr id="8" name="Content Placeholder 5">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4332288" y="449263"/>
            <a:ext cx="7416800" cy="5211762"/>
          </a:xfrm>
          <a:solidFill>
            <a:srgbClr val="E8E8E8"/>
          </a:solidFill>
        </p:spPr>
        <p:txBody>
          <a:bodyPr/>
          <a:lstStyle>
            <a:lvl1pPr>
              <a:defRPr/>
            </a:lvl1pPr>
          </a:lstStyle>
          <a:p>
            <a:pPr lvl="0"/>
            <a:r>
              <a:rPr lang="en-US"/>
              <a:t>Area for diagram/chart</a:t>
            </a:r>
            <a:endParaRPr lang="en-GB"/>
          </a:p>
        </p:txBody>
      </p:sp>
    </p:spTree>
    <p:extLst>
      <p:ext uri="{BB962C8B-B14F-4D97-AF65-F5344CB8AC3E}">
        <p14:creationId xmlns:p14="http://schemas.microsoft.com/office/powerpoint/2010/main" val="26717518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large_diagram_right">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FEAB58-238B-4A49-9C82-6B773566728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450000" y="450000"/>
            <a:ext cx="3526688" cy="1116250"/>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362200"/>
            <a:ext cx="3527425" cy="32988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Content Placeholder 5">
            <a:extLst>
              <a:ext uri="{FF2B5EF4-FFF2-40B4-BE49-F238E27FC236}">
                <a16:creationId xmlns:a16="http://schemas.microsoft.com/office/drawing/2014/main" id="{F20073CF-87BF-427F-936A-47B5E1B160CF}"/>
              </a:ext>
            </a:extLst>
          </p:cNvPr>
          <p:cNvSpPr>
            <a:spLocks noGrp="1"/>
          </p:cNvSpPr>
          <p:nvPr>
            <p:ph sz="quarter" idx="13" hasCustomPrompt="1"/>
          </p:nvPr>
        </p:nvSpPr>
        <p:spPr>
          <a:xfrm>
            <a:off x="4332288" y="449263"/>
            <a:ext cx="7416800" cy="5211762"/>
          </a:xfrm>
          <a:solidFill>
            <a:srgbClr val="E8E8E8"/>
          </a:solidFill>
        </p:spPr>
        <p:txBody>
          <a:bodyPr/>
          <a:lstStyle>
            <a:lvl1pPr>
              <a:defRPr/>
            </a:lvl1pPr>
          </a:lstStyle>
          <a:p>
            <a:pPr lvl="0"/>
            <a:r>
              <a:rPr lang="en-US"/>
              <a:t>Area for diagram/chart</a:t>
            </a:r>
            <a:endParaRPr lang="en-GB"/>
          </a:p>
        </p:txBody>
      </p:sp>
      <p:pic>
        <p:nvPicPr>
          <p:cNvPr id="6" name="Picture 5">
            <a:extLst>
              <a:ext uri="{FF2B5EF4-FFF2-40B4-BE49-F238E27FC236}">
                <a16:creationId xmlns:a16="http://schemas.microsoft.com/office/drawing/2014/main" id="{D93E9DA7-2C88-4688-B67B-902AB03E6A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0" name="Espace réservé du pied de page 4">
            <a:extLst>
              <a:ext uri="{FF2B5EF4-FFF2-40B4-BE49-F238E27FC236}">
                <a16:creationId xmlns:a16="http://schemas.microsoft.com/office/drawing/2014/main" id="{D5EC2727-8479-4220-8820-C3DAE976AC2E}"/>
              </a:ext>
            </a:extLst>
          </p:cNvPr>
          <p:cNvSpPr txBox="1">
            <a:spLocks/>
          </p:cNvSpPr>
          <p:nvPr userDrawn="1"/>
        </p:nvSpPr>
        <p:spPr>
          <a:xfrm>
            <a:off x="817200" y="6515735"/>
            <a:ext cx="456695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287483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white_large_image_r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4332288" y="0"/>
            <a:ext cx="7859712" cy="6858000"/>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hasCustomPrompt="1"/>
          </p:nvPr>
        </p:nvSpPr>
        <p:spPr>
          <a:xfrm>
            <a:off x="442913" y="441326"/>
            <a:ext cx="3527425" cy="5507038"/>
          </a:xfrm>
        </p:spPr>
        <p:txBody>
          <a:bodyPr/>
          <a:lstStyle>
            <a:lvl1pPr>
              <a:defRPr sz="3600" b="1"/>
            </a:lvl1pPr>
            <a:lvl2pPr>
              <a:defRPr sz="2000"/>
            </a:lvl2pPr>
            <a:lvl3pPr>
              <a:defRPr sz="2000"/>
            </a:lvl3pPr>
          </a:lstStyle>
          <a:p>
            <a:pPr lvl="0"/>
            <a:r>
              <a:rPr lang="en-US"/>
              <a:t>Short summary here which reflects image</a:t>
            </a:r>
          </a:p>
          <a:p>
            <a:pPr lvl="1"/>
            <a:endParaRPr lang="en-US"/>
          </a:p>
        </p:txBody>
      </p:sp>
      <p:sp>
        <p:nvSpPr>
          <p:cNvPr id="6" name="Espace réservé du pied de page 4">
            <a:extLst>
              <a:ext uri="{FF2B5EF4-FFF2-40B4-BE49-F238E27FC236}">
                <a16:creationId xmlns:a16="http://schemas.microsoft.com/office/drawing/2014/main" id="{489B9F71-3C0E-4C9A-B3E5-AD91FB4141EC}"/>
              </a:ext>
            </a:extLst>
          </p:cNvPr>
          <p:cNvSpPr txBox="1">
            <a:spLocks/>
          </p:cNvSpPr>
          <p:nvPr userDrawn="1"/>
        </p:nvSpPr>
        <p:spPr>
          <a:xfrm>
            <a:off x="817200" y="6392625"/>
            <a:ext cx="3159488" cy="246221"/>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solidFill>
              </a:rPr>
              <a:t>© Ipsos | Doc Name | Month Year | Version # | Public | Internal/Client Use Only | Strictly Confidential</a:t>
            </a:r>
          </a:p>
        </p:txBody>
      </p:sp>
    </p:spTree>
    <p:extLst>
      <p:ext uri="{BB962C8B-B14F-4D97-AF65-F5344CB8AC3E}">
        <p14:creationId xmlns:p14="http://schemas.microsoft.com/office/powerpoint/2010/main" val="39520052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l_large_image_right">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1BB2E3-95A5-4077-B74A-FAE3A46811A2}"/>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4332288" y="0"/>
            <a:ext cx="7859712" cy="6858000"/>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hasCustomPrompt="1"/>
          </p:nvPr>
        </p:nvSpPr>
        <p:spPr>
          <a:xfrm>
            <a:off x="442913" y="447224"/>
            <a:ext cx="3527425" cy="3643313"/>
          </a:xfrm>
        </p:spPr>
        <p:txBody>
          <a:bodyPr/>
          <a:lstStyle>
            <a:lvl1pPr>
              <a:defRPr sz="3600" b="1">
                <a:solidFill>
                  <a:schemeClr val="bg1"/>
                </a:solidFill>
              </a:defRPr>
            </a:lvl1pPr>
            <a:lvl2pPr>
              <a:defRPr b="1">
                <a:solidFill>
                  <a:schemeClr val="bg1"/>
                </a:solidFill>
              </a:defRPr>
            </a:lvl2pPr>
            <a:lvl3pPr>
              <a:defRPr b="1">
                <a:solidFill>
                  <a:schemeClr val="bg1"/>
                </a:solidFill>
              </a:defRPr>
            </a:lvl3pPr>
          </a:lstStyle>
          <a:p>
            <a:pPr lvl="0"/>
            <a:r>
              <a:rPr lang="en-US"/>
              <a:t>Short summary here which reflects image</a:t>
            </a:r>
          </a:p>
        </p:txBody>
      </p:sp>
      <p:pic>
        <p:nvPicPr>
          <p:cNvPr id="6" name="Picture 5">
            <a:extLst>
              <a:ext uri="{FF2B5EF4-FFF2-40B4-BE49-F238E27FC236}">
                <a16:creationId xmlns:a16="http://schemas.microsoft.com/office/drawing/2014/main" id="{F2E46920-FDEF-44B7-B51F-5955DC75866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8" name="Espace réservé du pied de page 4">
            <a:extLst>
              <a:ext uri="{FF2B5EF4-FFF2-40B4-BE49-F238E27FC236}">
                <a16:creationId xmlns:a16="http://schemas.microsoft.com/office/drawing/2014/main" id="{761C6079-FE54-4BF5-A701-3A683978A7EE}"/>
              </a:ext>
            </a:extLst>
          </p:cNvPr>
          <p:cNvSpPr txBox="1">
            <a:spLocks/>
          </p:cNvSpPr>
          <p:nvPr userDrawn="1"/>
        </p:nvSpPr>
        <p:spPr>
          <a:xfrm>
            <a:off x="817200" y="6392625"/>
            <a:ext cx="3159488" cy="246221"/>
          </a:xfrm>
          <a:prstGeom prst="rect">
            <a:avLst/>
          </a:prstGeom>
        </p:spPr>
        <p:txBody>
          <a:bodyPr vert="horz" wrap="square" lIns="0" tIns="0" rIns="0" bIns="0" rtlCol="0" anchor="b">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19683523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_white_large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442913" y="450000"/>
            <a:ext cx="3526688" cy="1116250"/>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4342038" y="0"/>
            <a:ext cx="7849961" cy="6858000"/>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354400"/>
            <a:ext cx="3526689" cy="3593963"/>
          </a:xfrm>
        </p:spPr>
        <p:txBody>
          <a:bodyPr/>
          <a:lstStyle/>
          <a:p>
            <a:pPr lvl="0"/>
            <a:r>
              <a:rPr lang="en-US"/>
              <a:t>Click to edit Master text styles</a:t>
            </a:r>
          </a:p>
          <a:p>
            <a:pPr lvl="1"/>
            <a:r>
              <a:rPr lang="en-US"/>
              <a:t>Second level</a:t>
            </a:r>
          </a:p>
          <a:p>
            <a:pPr lvl="2"/>
            <a:r>
              <a:rPr lang="en-US"/>
              <a:t>Third level</a:t>
            </a:r>
          </a:p>
        </p:txBody>
      </p:sp>
      <p:sp>
        <p:nvSpPr>
          <p:cNvPr id="6" name="Espace réservé du pied de page 4">
            <a:extLst>
              <a:ext uri="{FF2B5EF4-FFF2-40B4-BE49-F238E27FC236}">
                <a16:creationId xmlns:a16="http://schemas.microsoft.com/office/drawing/2014/main" id="{8798071C-2899-4EBB-8D36-074B6DA2608B}"/>
              </a:ext>
            </a:extLst>
          </p:cNvPr>
          <p:cNvSpPr txBox="1">
            <a:spLocks/>
          </p:cNvSpPr>
          <p:nvPr userDrawn="1"/>
        </p:nvSpPr>
        <p:spPr>
          <a:xfrm>
            <a:off x="817200" y="6397030"/>
            <a:ext cx="3152401" cy="246221"/>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lumMod val="65000"/>
                    <a:lumOff val="35000"/>
                  </a:schemeClr>
                </a:solidFill>
              </a:rPr>
              <a:t>© Ipsos | Doc Name | Month Year | Version # | Public | Internal/Client Use Only | Strictly Confidential</a:t>
            </a:r>
          </a:p>
        </p:txBody>
      </p:sp>
    </p:spTree>
    <p:extLst>
      <p:ext uri="{BB962C8B-B14F-4D97-AF65-F5344CB8AC3E}">
        <p14:creationId xmlns:p14="http://schemas.microsoft.com/office/powerpoint/2010/main" val="1597715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_white_large_image_right">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8EF898-2492-4037-A126-F5E58613015B}"/>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442913" y="450000"/>
            <a:ext cx="3526688" cy="1116250"/>
          </a:xfrm>
        </p:spPr>
        <p:txBody>
          <a:bodyPr/>
          <a:lstStyle>
            <a:lvl1pPr>
              <a:defRPr>
                <a:solidFill>
                  <a:schemeClr val="bg1"/>
                </a:solidFill>
              </a:defRPr>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GB" smtClean="0"/>
              <a:pPr/>
              <a:t>‹#›</a:t>
            </a:fld>
            <a:r>
              <a:rPr lang="en-GB"/>
              <a:t>  </a:t>
            </a:r>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4342038" y="0"/>
            <a:ext cx="7849961" cy="6858000"/>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442913" y="2354400"/>
            <a:ext cx="3526689" cy="35939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AAE130CD-84FF-442F-AD84-901277507DD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9" name="Espace réservé du pied de page 4">
            <a:extLst>
              <a:ext uri="{FF2B5EF4-FFF2-40B4-BE49-F238E27FC236}">
                <a16:creationId xmlns:a16="http://schemas.microsoft.com/office/drawing/2014/main" id="{6A412836-7FAB-4D7E-A275-6B7217CC0011}"/>
              </a:ext>
            </a:extLst>
          </p:cNvPr>
          <p:cNvSpPr txBox="1">
            <a:spLocks/>
          </p:cNvSpPr>
          <p:nvPr userDrawn="1"/>
        </p:nvSpPr>
        <p:spPr>
          <a:xfrm>
            <a:off x="817200" y="6397030"/>
            <a:ext cx="3152401" cy="246221"/>
          </a:xfrm>
          <a:prstGeom prst="rect">
            <a:avLst/>
          </a:prstGeom>
        </p:spPr>
        <p:txBody>
          <a:bodyPr vert="horz" wrap="squar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bg1"/>
                </a:solidFill>
              </a:rPr>
              <a:t>© Ipsos | Doc Name | Month Year | Version # | Public | Internal/Client Use Only | Strictly Confidential</a:t>
            </a:r>
          </a:p>
        </p:txBody>
      </p:sp>
    </p:spTree>
    <p:extLst>
      <p:ext uri="{BB962C8B-B14F-4D97-AF65-F5344CB8AC3E}">
        <p14:creationId xmlns:p14="http://schemas.microsoft.com/office/powerpoint/2010/main" val="22386696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ite_large_image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0" y="0"/>
            <a:ext cx="7853363" cy="6858000"/>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2354400"/>
            <a:ext cx="3526689" cy="3593963"/>
          </a:xfrm>
        </p:spPr>
        <p:txBody>
          <a:bodyPr/>
          <a:lstStyle/>
          <a:p>
            <a:pPr lvl="0"/>
            <a:r>
              <a:rPr lang="en-US"/>
              <a:t>Click to 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spTree>
    <p:extLst>
      <p:ext uri="{BB962C8B-B14F-4D97-AF65-F5344CB8AC3E}">
        <p14:creationId xmlns:p14="http://schemas.microsoft.com/office/powerpoint/2010/main" val="32559534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l_large_image_left">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AC630A-5FA4-437C-AE91-2DEC33B71B37}"/>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2" name="Title 1">
            <a:extLst>
              <a:ext uri="{FF2B5EF4-FFF2-40B4-BE49-F238E27FC236}">
                <a16:creationId xmlns:a16="http://schemas.microsoft.com/office/drawing/2014/main" id="{88DD43FA-3336-4415-A3A6-54EA3C9BB987}"/>
              </a:ext>
            </a:extLst>
          </p:cNvPr>
          <p:cNvSpPr>
            <a:spLocks noGrp="1"/>
          </p:cNvSpPr>
          <p:nvPr>
            <p:ph type="title"/>
          </p:nvPr>
        </p:nvSpPr>
        <p:spPr>
          <a:xfrm>
            <a:off x="8184232" y="450000"/>
            <a:ext cx="3526688" cy="1116250"/>
          </a:xfrm>
        </p:spPr>
        <p:txBody>
          <a:bodyPr/>
          <a:lstStyle>
            <a:lvl1pPr>
              <a:defRPr>
                <a:solidFill>
                  <a:schemeClr val="bg1"/>
                </a:solidFill>
              </a:defRPr>
            </a:lvl1pPr>
          </a:lstStyle>
          <a:p>
            <a:r>
              <a:rPr lang="en-US"/>
              <a:t>Click to edit Master title style</a:t>
            </a:r>
            <a:endParaRPr lang="en-GB"/>
          </a:p>
        </p:txBody>
      </p:sp>
      <p:sp>
        <p:nvSpPr>
          <p:cNvPr id="5" name="Picture Placeholder 4">
            <a:extLst>
              <a:ext uri="{FF2B5EF4-FFF2-40B4-BE49-F238E27FC236}">
                <a16:creationId xmlns:a16="http://schemas.microsoft.com/office/drawing/2014/main" id="{BFEF5CD1-855B-4CD4-B475-6EB7E3D4DFC0}"/>
              </a:ext>
            </a:extLst>
          </p:cNvPr>
          <p:cNvSpPr>
            <a:spLocks noGrp="1"/>
          </p:cNvSpPr>
          <p:nvPr>
            <p:ph type="pic" sz="quarter" idx="11" hasCustomPrompt="1"/>
          </p:nvPr>
        </p:nvSpPr>
        <p:spPr>
          <a:xfrm>
            <a:off x="0" y="0"/>
            <a:ext cx="7853363" cy="6858000"/>
          </a:xfrm>
          <a:pattFill prst="wdDnDiag">
            <a:fgClr>
              <a:schemeClr val="bg1">
                <a:lumMod val="85000"/>
              </a:schemeClr>
            </a:fgClr>
            <a:bgClr>
              <a:schemeClr val="bg1"/>
            </a:bgClr>
          </a:pattFill>
        </p:spPr>
        <p:txBody>
          <a:bodyPr/>
          <a:lstStyle>
            <a:lvl1pPr>
              <a:defRPr/>
            </a:lvl1pPr>
          </a:lstStyle>
          <a:p>
            <a:r>
              <a:rPr lang="en-GB"/>
              <a:t>Click to insert image</a:t>
            </a:r>
          </a:p>
        </p:txBody>
      </p:sp>
      <p:sp>
        <p:nvSpPr>
          <p:cNvPr id="7" name="Text Placeholder 6">
            <a:extLst>
              <a:ext uri="{FF2B5EF4-FFF2-40B4-BE49-F238E27FC236}">
                <a16:creationId xmlns:a16="http://schemas.microsoft.com/office/drawing/2014/main" id="{65919DFD-5216-47CC-A2D5-A0B970BE9632}"/>
              </a:ext>
            </a:extLst>
          </p:cNvPr>
          <p:cNvSpPr>
            <a:spLocks noGrp="1"/>
          </p:cNvSpPr>
          <p:nvPr>
            <p:ph type="body" sz="quarter" idx="12"/>
          </p:nvPr>
        </p:nvSpPr>
        <p:spPr>
          <a:xfrm>
            <a:off x="8223183" y="2354400"/>
            <a:ext cx="3526689" cy="3593963"/>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86D9DDD4-2B79-45E9-AC30-6B167FBF8C70}"/>
              </a:ext>
            </a:extLst>
          </p:cNvPr>
          <p:cNvSpPr>
            <a:spLocks noGrp="1"/>
          </p:cNvSpPr>
          <p:nvPr>
            <p:ph type="sldNum" sz="quarter" idx="10"/>
          </p:nvPr>
        </p:nvSpPr>
        <p:spPr/>
        <p:txBody>
          <a:bodyPr/>
          <a:lstStyle/>
          <a:p>
            <a:fld id="{D61AABEC-672F-4B68-B914-690DA978312C}" type="slidenum">
              <a:rPr lang="en-GB" smtClean="0"/>
              <a:pPr/>
              <a:t>‹#›</a:t>
            </a:fld>
            <a:r>
              <a:rPr lang="en-GB"/>
              <a:t>  </a:t>
            </a:r>
          </a:p>
        </p:txBody>
      </p:sp>
      <p:pic>
        <p:nvPicPr>
          <p:cNvPr id="8" name="Picture 7">
            <a:extLst>
              <a:ext uri="{FF2B5EF4-FFF2-40B4-BE49-F238E27FC236}">
                <a16:creationId xmlns:a16="http://schemas.microsoft.com/office/drawing/2014/main" id="{0771BBFD-B6D7-496C-A59D-101B32B8968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Tree>
    <p:extLst>
      <p:ext uri="{BB962C8B-B14F-4D97-AF65-F5344CB8AC3E}">
        <p14:creationId xmlns:p14="http://schemas.microsoft.com/office/powerpoint/2010/main" val="2015003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63" Type="http://schemas.openxmlformats.org/officeDocument/2006/relationships/slideLayout" Target="../slideLayouts/slideLayout110.xml"/><Relationship Id="rId68" Type="http://schemas.openxmlformats.org/officeDocument/2006/relationships/slideLayout" Target="../slideLayouts/slideLayout115.xml"/><Relationship Id="rId16" Type="http://schemas.openxmlformats.org/officeDocument/2006/relationships/slideLayout" Target="../slideLayouts/slideLayout6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74" Type="http://schemas.openxmlformats.org/officeDocument/2006/relationships/slideLayout" Target="../slideLayouts/slideLayout121.xml"/><Relationship Id="rId79" Type="http://schemas.openxmlformats.org/officeDocument/2006/relationships/theme" Target="../theme/theme2.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69" Type="http://schemas.openxmlformats.org/officeDocument/2006/relationships/slideLayout" Target="../slideLayouts/slideLayout116.xml"/><Relationship Id="rId77" Type="http://schemas.openxmlformats.org/officeDocument/2006/relationships/slideLayout" Target="../slideLayouts/slideLayout124.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72" Type="http://schemas.openxmlformats.org/officeDocument/2006/relationships/slideLayout" Target="../slideLayouts/slideLayout119.xml"/><Relationship Id="rId80" Type="http://schemas.openxmlformats.org/officeDocument/2006/relationships/image" Target="../media/image1.emf"/><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70" Type="http://schemas.openxmlformats.org/officeDocument/2006/relationships/slideLayout" Target="../slideLayouts/slideLayout117.xml"/><Relationship Id="rId75" Type="http://schemas.openxmlformats.org/officeDocument/2006/relationships/slideLayout" Target="../slideLayouts/slideLayout122.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73" Type="http://schemas.openxmlformats.org/officeDocument/2006/relationships/slideLayout" Target="../slideLayouts/slideLayout120.xml"/><Relationship Id="rId78" Type="http://schemas.openxmlformats.org/officeDocument/2006/relationships/slideLayout" Target="../slideLayouts/slideLayout12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 Id="rId34" Type="http://schemas.openxmlformats.org/officeDocument/2006/relationships/slideLayout" Target="../slideLayouts/slideLayout81.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76" Type="http://schemas.openxmlformats.org/officeDocument/2006/relationships/slideLayout" Target="../slideLayouts/slideLayout123.xml"/><Relationship Id="rId7" Type="http://schemas.openxmlformats.org/officeDocument/2006/relationships/slideLayout" Target="../slideLayouts/slideLayout54.xml"/><Relationship Id="rId71" Type="http://schemas.openxmlformats.org/officeDocument/2006/relationships/slideLayout" Target="../slideLayouts/slideLayout118.xml"/><Relationship Id="rId2" Type="http://schemas.openxmlformats.org/officeDocument/2006/relationships/slideLayout" Target="../slideLayouts/slideLayout49.xml"/><Relationship Id="rId2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50000" y="397170"/>
            <a:ext cx="9341700" cy="775597"/>
          </a:xfrm>
          <a:prstGeom prst="rect">
            <a:avLst/>
          </a:prstGeom>
        </p:spPr>
        <p:txBody>
          <a:bodyPr vert="horz" wrap="square" lIns="0" tIns="0" rIns="0" bIns="0" rtlCol="0" anchor="b">
            <a:noAutofit/>
          </a:bodyPr>
          <a:lstStyle/>
          <a:p>
            <a:r>
              <a:rPr lang="en-GB"/>
              <a:t>Slide title</a:t>
            </a:r>
            <a:br>
              <a:rPr lang="en-GB"/>
            </a:br>
            <a:r>
              <a:rPr lang="en-GB"/>
              <a:t>room for two lines</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50000" y="1808820"/>
            <a:ext cx="11299088" cy="3852205"/>
          </a:xfrm>
          <a:prstGeom prst="rect">
            <a:avLst/>
          </a:prstGeom>
        </p:spPr>
        <p:txBody>
          <a:bodyPr vert="horz" lIns="0" tIns="0" rIns="0" bIns="0" rtlCol="0">
            <a:noAutofit/>
          </a:bodyPr>
          <a:lstStyle/>
          <a:p>
            <a:pPr lvl="0"/>
            <a:r>
              <a:rPr lang="en-GB"/>
              <a:t>Click to change the text styles on the slide master</a:t>
            </a:r>
          </a:p>
          <a:p>
            <a:pPr lvl="1"/>
            <a:r>
              <a:rPr lang="en-GB"/>
              <a:t>Text level 1</a:t>
            </a:r>
          </a:p>
          <a:p>
            <a:pPr lvl="2"/>
            <a:r>
              <a:rPr lang="en-GB"/>
              <a:t>Text level 2</a:t>
            </a:r>
          </a:p>
        </p:txBody>
      </p:sp>
      <p:sp>
        <p:nvSpPr>
          <p:cNvPr id="11" name="Espace réservé du pied de page 4">
            <a:extLst>
              <a:ext uri="{FF2B5EF4-FFF2-40B4-BE49-F238E27FC236}">
                <a16:creationId xmlns:a16="http://schemas.microsoft.com/office/drawing/2014/main" id="{14F23E25-9FFE-4257-90E6-350B5249631F}"/>
              </a:ext>
            </a:extLst>
          </p:cNvPr>
          <p:cNvSpPr txBox="1">
            <a:spLocks/>
          </p:cNvSpPr>
          <p:nvPr userDrawn="1"/>
        </p:nvSpPr>
        <p:spPr>
          <a:xfrm>
            <a:off x="817200" y="6515735"/>
            <a:ext cx="653864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a:solidFill>
                  <a:schemeClr val="tx1">
                    <a:lumMod val="65000"/>
                    <a:lumOff val="35000"/>
                  </a:schemeClr>
                </a:solidFill>
              </a:rPr>
              <a:t>© Ipsos | </a:t>
            </a:r>
            <a:r>
              <a:rPr lang="en-GB" sz="800">
                <a:solidFill>
                  <a:schemeClr val="tx1">
                    <a:lumMod val="65000"/>
                    <a:lumOff val="35000"/>
                  </a:schemeClr>
                </a:solidFill>
              </a:rPr>
              <a:t>Formative Evaluation of Uni Connect Phase 2: Survey of School and College Staff | March 2021 </a:t>
            </a:r>
            <a:r>
              <a:rPr lang="en-US" sz="800">
                <a:solidFill>
                  <a:schemeClr val="tx1">
                    <a:lumMod val="65000"/>
                    <a:lumOff val="35000"/>
                  </a:schemeClr>
                </a:solidFill>
              </a:rPr>
              <a:t>| FINAL | Internal/Client Use Only </a:t>
            </a:r>
          </a:p>
        </p:txBody>
      </p:sp>
      <p:sp>
        <p:nvSpPr>
          <p:cNvPr id="16" name="Slide Number Placeholder 15">
            <a:extLst>
              <a:ext uri="{FF2B5EF4-FFF2-40B4-BE49-F238E27FC236}">
                <a16:creationId xmlns:a16="http://schemas.microsoft.com/office/drawing/2014/main" id="{A5DB182D-BA00-4563-BFAD-C15D259EAD9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pic>
        <p:nvPicPr>
          <p:cNvPr id="14" name="Picture 13">
            <a:extLst>
              <a:ext uri="{FF2B5EF4-FFF2-40B4-BE49-F238E27FC236}">
                <a16:creationId xmlns:a16="http://schemas.microsoft.com/office/drawing/2014/main" id="{3CE9DB19-D703-4E79-89D3-B1D2B8C50FAF}"/>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9944338" y="6172200"/>
            <a:ext cx="1816655" cy="450289"/>
          </a:xfrm>
          <a:prstGeom prst="rect">
            <a:avLst/>
          </a:prstGeom>
        </p:spPr>
      </p:pic>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853" r:id="rId2"/>
    <p:sldLayoutId id="2147483854" r:id="rId3"/>
    <p:sldLayoutId id="2147483663" r:id="rId4"/>
    <p:sldLayoutId id="2147483763" r:id="rId5"/>
    <p:sldLayoutId id="2147483683" r:id="rId6"/>
    <p:sldLayoutId id="2147483849" r:id="rId7"/>
    <p:sldLayoutId id="2147483844" r:id="rId8"/>
    <p:sldLayoutId id="2147483650" r:id="rId9"/>
    <p:sldLayoutId id="2147483770" r:id="rId10"/>
    <p:sldLayoutId id="2147483791" r:id="rId11"/>
    <p:sldLayoutId id="2147483697" r:id="rId12"/>
    <p:sldLayoutId id="2147483764" r:id="rId13"/>
    <p:sldLayoutId id="2147483765" r:id="rId14"/>
    <p:sldLayoutId id="2147483773" r:id="rId15"/>
    <p:sldLayoutId id="2147483846" r:id="rId16"/>
    <p:sldLayoutId id="2147483772" r:id="rId17"/>
    <p:sldLayoutId id="2147483845" r:id="rId18"/>
    <p:sldLayoutId id="2147483794" r:id="rId19"/>
    <p:sldLayoutId id="2147483795" r:id="rId20"/>
    <p:sldLayoutId id="2147483852" r:id="rId21"/>
    <p:sldLayoutId id="2147483851" r:id="rId22"/>
    <p:sldLayoutId id="2147483857" r:id="rId23"/>
    <p:sldLayoutId id="2147483858" r:id="rId24"/>
    <p:sldLayoutId id="2147483787" r:id="rId25"/>
    <p:sldLayoutId id="2147483778" r:id="rId26"/>
    <p:sldLayoutId id="2147483790" r:id="rId27"/>
    <p:sldLayoutId id="2147483847" r:id="rId28"/>
    <p:sldLayoutId id="2147483780" r:id="rId29"/>
    <p:sldLayoutId id="2147483789" r:id="rId30"/>
    <p:sldLayoutId id="2147483779" r:id="rId31"/>
    <p:sldLayoutId id="2147483793" r:id="rId32"/>
    <p:sldLayoutId id="2147483771" r:id="rId33"/>
    <p:sldLayoutId id="2147483713" r:id="rId34"/>
    <p:sldLayoutId id="2147483695" r:id="rId35"/>
    <p:sldLayoutId id="2147483784" r:id="rId36"/>
    <p:sldLayoutId id="2147483720" r:id="rId37"/>
    <p:sldLayoutId id="2147483671" r:id="rId38"/>
    <p:sldLayoutId id="2147483856" r:id="rId39"/>
    <p:sldLayoutId id="2147483855" r:id="rId40"/>
    <p:sldLayoutId id="2147483859" r:id="rId41"/>
    <p:sldLayoutId id="2147483860" r:id="rId42"/>
    <p:sldLayoutId id="2147483862" r:id="rId43"/>
    <p:sldLayoutId id="2147483863" r:id="rId44"/>
    <p:sldLayoutId id="2147483864" r:id="rId45"/>
    <p:sldLayoutId id="2147483865" r:id="rId46"/>
    <p:sldLayoutId id="2147483866" r:id="rId47"/>
  </p:sldLayoutIdLst>
  <p:hf hdr="0" ftr="0" dt="0"/>
  <p:txStyles>
    <p:title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p:titleStyle>
    <p:body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1400" b="0"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3948" userDrawn="1">
          <p15:clr>
            <a:srgbClr val="F26B43"/>
          </p15:clr>
        </p15:guide>
        <p15:guide id="3" pos="279" userDrawn="1">
          <p15:clr>
            <a:srgbClr val="F26B43"/>
          </p15:clr>
        </p15:guide>
        <p15:guide id="4" pos="7401" userDrawn="1">
          <p15:clr>
            <a:srgbClr val="F26B43"/>
          </p15:clr>
        </p15:guide>
        <p15:guide id="5" pos="1281" userDrawn="1">
          <p15:clr>
            <a:srgbClr val="A4A3A4"/>
          </p15:clr>
        </p15:guide>
        <p15:guide id="6" pos="1499" userDrawn="1">
          <p15:clr>
            <a:srgbClr val="A4A3A4"/>
          </p15:clr>
        </p15:guide>
        <p15:guide id="7" pos="2505" userDrawn="1">
          <p15:clr>
            <a:srgbClr val="9FCC3B"/>
          </p15:clr>
        </p15:guide>
        <p15:guide id="8" pos="2729" userDrawn="1">
          <p15:clr>
            <a:srgbClr val="9FCC3B"/>
          </p15:clr>
        </p15:guide>
        <p15:guide id="9" pos="3724" userDrawn="1">
          <p15:clr>
            <a:srgbClr val="F26B43"/>
          </p15:clr>
        </p15:guide>
        <p15:guide id="10" pos="4949" userDrawn="1">
          <p15:clr>
            <a:srgbClr val="9FCC3B"/>
          </p15:clr>
        </p15:guide>
        <p15:guide id="11" pos="5167" userDrawn="1">
          <p15:clr>
            <a:srgbClr val="9FCC3B"/>
          </p15:clr>
        </p15:guide>
        <p15:guide id="12" pos="6168" userDrawn="1">
          <p15:clr>
            <a:srgbClr val="A4A3A4"/>
          </p15:clr>
        </p15:guide>
        <p15:guide id="13" pos="6392" userDrawn="1">
          <p15:clr>
            <a:srgbClr val="A4A3A4"/>
          </p15:clr>
        </p15:guide>
        <p15:guide id="14" orient="horz" pos="3566" userDrawn="1">
          <p15:clr>
            <a:srgbClr val="5ACBF0"/>
          </p15:clr>
        </p15:guide>
        <p15:guide id="15" orient="horz" pos="3747" userDrawn="1">
          <p15:clr>
            <a:srgbClr val="9FCC3B"/>
          </p15:clr>
        </p15:guide>
        <p15:guide id="16" orient="horz" pos="3884" userDrawn="1">
          <p15:clr>
            <a:srgbClr val="F26B43"/>
          </p15:clr>
        </p15:guide>
        <p15:guide id="17" orient="horz" pos="4166" userDrawn="1">
          <p15:clr>
            <a:srgbClr val="F26B43"/>
          </p15:clr>
        </p15:guide>
        <p15:guide id="18" orient="horz" pos="935" userDrawn="1">
          <p15:clr>
            <a:srgbClr val="9FCC3B"/>
          </p15:clr>
        </p15:guide>
        <p15:guide id="19" orient="horz" pos="1124" userDrawn="1">
          <p15:clr>
            <a:srgbClr val="5ACBF0"/>
          </p15:clr>
        </p15:guide>
        <p15:guide id="20" orient="horz" pos="6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50000" y="397170"/>
            <a:ext cx="9341700" cy="775597"/>
          </a:xfrm>
          <a:prstGeom prst="rect">
            <a:avLst/>
          </a:prstGeom>
        </p:spPr>
        <p:txBody>
          <a:bodyPr vert="horz" wrap="square" lIns="0" tIns="0" rIns="0" bIns="0" rtlCol="0" anchor="t">
            <a:noAutofit/>
          </a:bodyPr>
          <a:lstStyle/>
          <a:p>
            <a:r>
              <a:rPr lang="en-GB"/>
              <a:t>Click here to add title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50000" y="1808820"/>
            <a:ext cx="11299088" cy="3852205"/>
          </a:xfrm>
          <a:prstGeom prst="rect">
            <a:avLst/>
          </a:prstGeom>
        </p:spPr>
        <p:txBody>
          <a:bodyPr vert="horz" lIns="0" tIns="0" rIns="0" bIns="0" rtlCol="0">
            <a:noAutofit/>
          </a:bodyPr>
          <a:lstStyle/>
          <a:p>
            <a:pPr lvl="0"/>
            <a:r>
              <a:rPr lang="en-GB"/>
              <a:t>Click to change the text styles on the slide master</a:t>
            </a:r>
          </a:p>
          <a:p>
            <a:pPr lvl="1"/>
            <a:r>
              <a:rPr lang="en-GB"/>
              <a:t>Text level 1</a:t>
            </a:r>
          </a:p>
          <a:p>
            <a:pPr lvl="2"/>
            <a:r>
              <a:rPr lang="en-GB"/>
              <a:t>Text level 2</a:t>
            </a:r>
          </a:p>
        </p:txBody>
      </p:sp>
      <p:sp>
        <p:nvSpPr>
          <p:cNvPr id="16" name="Slide Number Placeholder 15">
            <a:extLst>
              <a:ext uri="{FF2B5EF4-FFF2-40B4-BE49-F238E27FC236}">
                <a16:creationId xmlns:a16="http://schemas.microsoft.com/office/drawing/2014/main" id="{A5DB182D-BA00-4563-BFAD-C15D259EAD99}"/>
              </a:ext>
            </a:extLst>
          </p:cNvPr>
          <p:cNvSpPr>
            <a:spLocks noGrp="1"/>
          </p:cNvSpPr>
          <p:nvPr>
            <p:ph type="sldNum" sz="quarter" idx="4"/>
          </p:nvPr>
        </p:nvSpPr>
        <p:spPr>
          <a:xfrm>
            <a:off x="437230" y="6279028"/>
            <a:ext cx="304370" cy="365125"/>
          </a:xfrm>
          <a:prstGeom prst="rect">
            <a:avLst/>
          </a:prstGeom>
        </p:spPr>
        <p:txBody>
          <a:bodyPr vert="horz" wrap="none" lIns="0" tIns="0" rIns="0" bIns="0" rtlCol="0" anchor="b"/>
          <a:lstStyle>
            <a:lvl1pPr algn="l">
              <a:defRPr lang="en-GB" sz="900" b="1" smtClean="0">
                <a:solidFill>
                  <a:schemeClr val="tx1"/>
                </a:solidFill>
                <a:latin typeface="+mj-lt"/>
              </a:defRPr>
            </a:lvl1pPr>
          </a:lstStyle>
          <a:p>
            <a:fld id="{D61AABEC-672F-4B68-B914-690DA978312C}" type="slidenum">
              <a:rPr lang="en-GB" smtClean="0"/>
              <a:pPr/>
              <a:t>‹#›</a:t>
            </a:fld>
            <a:r>
              <a:rPr lang="en-GB"/>
              <a:t> </a:t>
            </a:r>
          </a:p>
        </p:txBody>
      </p:sp>
      <p:pic>
        <p:nvPicPr>
          <p:cNvPr id="14" name="Picture 13">
            <a:extLst>
              <a:ext uri="{FF2B5EF4-FFF2-40B4-BE49-F238E27FC236}">
                <a16:creationId xmlns:a16="http://schemas.microsoft.com/office/drawing/2014/main" id="{3CE9DB19-D703-4E79-89D3-B1D2B8C50FAF}"/>
              </a:ext>
            </a:extLst>
          </p:cNvPr>
          <p:cNvPicPr>
            <a:picLocks noChangeAspect="1"/>
          </p:cNvPicPr>
          <p:nvPr userDrawn="1"/>
        </p:nvPicPr>
        <p:blipFill>
          <a:blip r:embed="rId80" cstate="hqprint">
            <a:extLst>
              <a:ext uri="{28A0092B-C50C-407E-A947-70E740481C1C}">
                <a14:useLocalDpi xmlns:a14="http://schemas.microsoft.com/office/drawing/2010/main" val="0"/>
              </a:ext>
            </a:extLst>
          </a:blip>
          <a:stretch>
            <a:fillRect/>
          </a:stretch>
        </p:blipFill>
        <p:spPr>
          <a:xfrm>
            <a:off x="9944338" y="6172200"/>
            <a:ext cx="1816655" cy="450289"/>
          </a:xfrm>
          <a:prstGeom prst="rect">
            <a:avLst/>
          </a:prstGeom>
        </p:spPr>
      </p:pic>
      <p:sp>
        <p:nvSpPr>
          <p:cNvPr id="7" name="Espace réservé du pied de page 4">
            <a:extLst>
              <a:ext uri="{FF2B5EF4-FFF2-40B4-BE49-F238E27FC236}">
                <a16:creationId xmlns:a16="http://schemas.microsoft.com/office/drawing/2014/main" id="{D7AAABE5-A2C1-44F0-9DDD-916A8E8A74D5}"/>
              </a:ext>
            </a:extLst>
          </p:cNvPr>
          <p:cNvSpPr txBox="1">
            <a:spLocks/>
          </p:cNvSpPr>
          <p:nvPr userDrawn="1"/>
        </p:nvSpPr>
        <p:spPr>
          <a:xfrm>
            <a:off x="817200" y="6515735"/>
            <a:ext cx="650979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a:solidFill>
                  <a:schemeClr val="tx1">
                    <a:lumMod val="65000"/>
                    <a:lumOff val="35000"/>
                  </a:schemeClr>
                </a:solidFill>
              </a:rPr>
              <a:t>© Ipsos | Formative Evaluation of Uni Connect Phase 2: Survey of School and College Staff | March 2021 | FINAL | Internal/Client Use Only</a:t>
            </a:r>
          </a:p>
        </p:txBody>
      </p:sp>
    </p:spTree>
    <p:extLst>
      <p:ext uri="{BB962C8B-B14F-4D97-AF65-F5344CB8AC3E}">
        <p14:creationId xmlns:p14="http://schemas.microsoft.com/office/powerpoint/2010/main" val="316338892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 id="2147483905" r:id="rId38"/>
    <p:sldLayoutId id="2147483906" r:id="rId39"/>
    <p:sldLayoutId id="2147483907" r:id="rId40"/>
    <p:sldLayoutId id="2147483908" r:id="rId41"/>
    <p:sldLayoutId id="2147483909" r:id="rId42"/>
    <p:sldLayoutId id="2147483910" r:id="rId43"/>
    <p:sldLayoutId id="2147483911" r:id="rId44"/>
    <p:sldLayoutId id="2147483912" r:id="rId45"/>
    <p:sldLayoutId id="2147483913" r:id="rId46"/>
    <p:sldLayoutId id="2147483914" r:id="rId47"/>
    <p:sldLayoutId id="2147483915" r:id="rId48"/>
    <p:sldLayoutId id="2147483916" r:id="rId49"/>
    <p:sldLayoutId id="2147483917" r:id="rId50"/>
    <p:sldLayoutId id="2147483918" r:id="rId51"/>
    <p:sldLayoutId id="2147483919" r:id="rId52"/>
    <p:sldLayoutId id="2147483920" r:id="rId53"/>
    <p:sldLayoutId id="2147483921" r:id="rId54"/>
    <p:sldLayoutId id="2147483922" r:id="rId55"/>
    <p:sldLayoutId id="2147483923" r:id="rId56"/>
    <p:sldLayoutId id="2147483924" r:id="rId57"/>
    <p:sldLayoutId id="2147483925" r:id="rId58"/>
    <p:sldLayoutId id="2147483926" r:id="rId59"/>
    <p:sldLayoutId id="2147483927" r:id="rId60"/>
    <p:sldLayoutId id="2147483928" r:id="rId61"/>
    <p:sldLayoutId id="2147483929" r:id="rId62"/>
    <p:sldLayoutId id="2147483930" r:id="rId63"/>
    <p:sldLayoutId id="2147483931" r:id="rId64"/>
    <p:sldLayoutId id="2147483932" r:id="rId65"/>
    <p:sldLayoutId id="2147483933" r:id="rId66"/>
    <p:sldLayoutId id="2147483934" r:id="rId67"/>
    <p:sldLayoutId id="2147483935" r:id="rId68"/>
    <p:sldLayoutId id="2147483936" r:id="rId69"/>
    <p:sldLayoutId id="2147483937" r:id="rId70"/>
    <p:sldLayoutId id="2147483938" r:id="rId71"/>
    <p:sldLayoutId id="2147483939" r:id="rId72"/>
    <p:sldLayoutId id="2147483940" r:id="rId73"/>
    <p:sldLayoutId id="2147483941" r:id="rId74"/>
    <p:sldLayoutId id="2147483942" r:id="rId75"/>
    <p:sldLayoutId id="2147483943" r:id="rId76"/>
    <p:sldLayoutId id="2147483944" r:id="rId77"/>
    <p:sldLayoutId id="2147483945" r:id="rId78"/>
  </p:sldLayoutIdLst>
  <p:hf hdr="0" ftr="0" dt="0"/>
  <p:txStyles>
    <p:titleStyle>
      <a:lvl1pPr algn="l" defTabSz="914400" rtl="0" eaLnBrk="1" latinLnBrk="0" hangingPunct="1">
        <a:lnSpc>
          <a:spcPct val="90000"/>
        </a:lnSpc>
        <a:spcBef>
          <a:spcPct val="0"/>
        </a:spcBef>
        <a:buNone/>
        <a:defRPr sz="4000" b="1" kern="1200" cap="none" spc="0" baseline="0">
          <a:solidFill>
            <a:schemeClr val="tx1"/>
          </a:solidFill>
          <a:latin typeface="+mn-lt"/>
          <a:ea typeface="+mj-ea"/>
          <a:cs typeface="+mj-cs"/>
        </a:defRPr>
      </a:lvl1pPr>
    </p:titleStyle>
    <p:body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spcAft>
          <a:spcPts val="500"/>
        </a:spcAft>
        <a:buSzPct val="80000"/>
        <a:buFont typeface="Segoe UI" panose="020B0502040204020203" pitchFamily="34" charset="0"/>
        <a:buChar char="●"/>
        <a:defRPr sz="2400" kern="1200">
          <a:solidFill>
            <a:schemeClr val="tx1"/>
          </a:solidFill>
          <a:latin typeface="+mn-lt"/>
          <a:ea typeface="+mn-ea"/>
          <a:cs typeface="+mn-cs"/>
        </a:defRPr>
      </a:lvl2pPr>
      <a:lvl3pPr marL="630238" indent="-260350" algn="l" defTabSz="914400" rtl="0" eaLnBrk="1" latinLnBrk="0" hangingPunct="1">
        <a:lnSpc>
          <a:spcPct val="10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3pPr>
      <a:lvl4pPr marL="987425" indent="-228600" algn="l" defTabSz="914400" rtl="0" eaLnBrk="1" latinLnBrk="0" hangingPunct="1">
        <a:lnSpc>
          <a:spcPct val="11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4pPr>
      <a:lvl5pPr marL="1262063" indent="-228600" algn="l" defTabSz="914400" rtl="0" eaLnBrk="1" latinLnBrk="0" hangingPunct="1">
        <a:lnSpc>
          <a:spcPct val="110000"/>
        </a:lnSpc>
        <a:spcBef>
          <a:spcPts val="500"/>
        </a:spcBef>
        <a:spcAft>
          <a:spcPts val="500"/>
        </a:spcAft>
        <a:buFont typeface="HelveticaNeueLT Std Lt Cn" panose="020B0406020202030204" pitchFamily="34" charset="0"/>
        <a:buChar char="−"/>
        <a:defRPr sz="2400" kern="1200">
          <a:solidFill>
            <a:schemeClr val="tx1"/>
          </a:solidFill>
          <a:latin typeface="+mn-lt"/>
          <a:ea typeface="+mn-ea"/>
          <a:cs typeface="+mn-cs"/>
        </a:defRPr>
      </a:lvl5pPr>
      <a:lvl6pPr marL="1701800" indent="406400" algn="l" defTabSz="914400" rtl="0" eaLnBrk="1" latinLnBrk="0" hangingPunct="1">
        <a:lnSpc>
          <a:spcPct val="11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3948">
          <p15:clr>
            <a:srgbClr val="F26B43"/>
          </p15:clr>
        </p15:guide>
        <p15:guide id="3" pos="279">
          <p15:clr>
            <a:srgbClr val="F26B43"/>
          </p15:clr>
        </p15:guide>
        <p15:guide id="4" pos="7401">
          <p15:clr>
            <a:srgbClr val="F26B43"/>
          </p15:clr>
        </p15:guide>
        <p15:guide id="5" pos="1281">
          <p15:clr>
            <a:srgbClr val="A4A3A4"/>
          </p15:clr>
        </p15:guide>
        <p15:guide id="6" pos="1499">
          <p15:clr>
            <a:srgbClr val="A4A3A4"/>
          </p15:clr>
        </p15:guide>
        <p15:guide id="7" pos="2505">
          <p15:clr>
            <a:srgbClr val="9FCC3B"/>
          </p15:clr>
        </p15:guide>
        <p15:guide id="8" pos="2729">
          <p15:clr>
            <a:srgbClr val="9FCC3B"/>
          </p15:clr>
        </p15:guide>
        <p15:guide id="9" pos="3724">
          <p15:clr>
            <a:srgbClr val="F26B43"/>
          </p15:clr>
        </p15:guide>
        <p15:guide id="10" pos="4949">
          <p15:clr>
            <a:srgbClr val="9FCC3B"/>
          </p15:clr>
        </p15:guide>
        <p15:guide id="11" pos="5167">
          <p15:clr>
            <a:srgbClr val="9FCC3B"/>
          </p15:clr>
        </p15:guide>
        <p15:guide id="12" pos="6168">
          <p15:clr>
            <a:srgbClr val="A4A3A4"/>
          </p15:clr>
        </p15:guide>
        <p15:guide id="13" pos="6392">
          <p15:clr>
            <a:srgbClr val="A4A3A4"/>
          </p15:clr>
        </p15:guide>
        <p15:guide id="14" orient="horz" pos="3566">
          <p15:clr>
            <a:srgbClr val="5ACBF0"/>
          </p15:clr>
        </p15:guide>
        <p15:guide id="15" orient="horz" pos="3747">
          <p15:clr>
            <a:srgbClr val="9FCC3B"/>
          </p15:clr>
        </p15:guide>
        <p15:guide id="16" orient="horz" pos="3884">
          <p15:clr>
            <a:srgbClr val="F26B43"/>
          </p15:clr>
        </p15:guide>
        <p15:guide id="17" orient="horz" pos="4166">
          <p15:clr>
            <a:srgbClr val="F26B43"/>
          </p15:clr>
        </p15:guide>
        <p15:guide id="18" orient="horz" pos="935">
          <p15:clr>
            <a:srgbClr val="9FCC3B"/>
          </p15:clr>
        </p15:guide>
        <p15:guide id="19" orient="horz" pos="1481">
          <p15:clr>
            <a:srgbClr val="5ACBF0"/>
          </p15:clr>
        </p15:guide>
        <p15:guide id="20" orient="horz" pos="686">
          <p15:clr>
            <a:srgbClr val="F26B43"/>
          </p15:clr>
        </p15:guide>
        <p15:guide id="21" orient="horz" pos="1117">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emf"/><Relationship Id="rId5" Type="http://schemas.microsoft.com/office/2007/relationships/hdphoto" Target="../media/hdphoto1.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chart" Target="../charts/chart20.xml"/></Relationships>
</file>

<file path=ppt/slides/_rels/slide3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chart" Target="../charts/chart22.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chart" Target="../charts/char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mailto:susan.mackay@Ipsos.com" TargetMode="Externa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bwMode="ltGray">
      <p:bgPr>
        <a:gradFill>
          <a:gsLst>
            <a:gs pos="0">
              <a:schemeClr val="tx1"/>
            </a:gs>
            <a:gs pos="29000">
              <a:schemeClr val="tx1">
                <a:alpha val="24000"/>
              </a:schemeClr>
            </a:gs>
            <a:gs pos="63000">
              <a:schemeClr val="tx1">
                <a:alpha val="0"/>
              </a:schemeClr>
            </a:gs>
          </a:gsLst>
          <a:lin ang="2700000" scaled="1"/>
        </a:gradFill>
        <a:effectLst/>
      </p:bgPr>
    </p:bg>
    <p:spTree>
      <p:nvGrpSpPr>
        <p:cNvPr id="1" name=""/>
        <p:cNvGrpSpPr/>
        <p:nvPr/>
      </p:nvGrpSpPr>
      <p:grpSpPr>
        <a:xfrm>
          <a:off x="0" y="0"/>
          <a:ext cx="0" cy="0"/>
          <a:chOff x="0" y="0"/>
          <a:chExt cx="0" cy="0"/>
        </a:xfrm>
      </p:grpSpPr>
      <p:pic>
        <p:nvPicPr>
          <p:cNvPr id="12" name="Picture Placeholder 7" descr="A school girl standing in front of a school building">
            <a:extLst>
              <a:ext uri="{FF2B5EF4-FFF2-40B4-BE49-F238E27FC236}">
                <a16:creationId xmlns:a16="http://schemas.microsoft.com/office/drawing/2014/main" id="{78889313-3EA0-45AA-930E-AD57AC81F32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23" b="7823"/>
          <a:stretch>
            <a:fillRect/>
          </a:stretch>
        </p:blipFill>
        <p:spPr>
          <a:xfrm>
            <a:off x="0" y="0"/>
            <a:ext cx="12192000" cy="6858000"/>
          </a:xfrm>
        </p:spPr>
      </p:pic>
      <p:sp>
        <p:nvSpPr>
          <p:cNvPr id="15" name="Rectangle 14">
            <a:extLst>
              <a:ext uri="{FF2B5EF4-FFF2-40B4-BE49-F238E27FC236}">
                <a16:creationId xmlns:a16="http://schemas.microsoft.com/office/drawing/2014/main" id="{4449151C-83C8-41C7-8624-D9257D48291B}"/>
              </a:ext>
              <a:ext uri="{C183D7F6-B498-43B3-948B-1728B52AA6E4}">
                <adec:decorative xmlns:adec="http://schemas.microsoft.com/office/drawing/2017/decorative" val="1"/>
              </a:ext>
            </a:extLst>
          </p:cNvPr>
          <p:cNvSpPr/>
          <p:nvPr/>
        </p:nvSpPr>
        <p:spPr bwMode="hidden">
          <a:xfrm>
            <a:off x="7237" y="52780"/>
            <a:ext cx="12192000" cy="6807162"/>
          </a:xfrm>
          <a:prstGeom prst="rect">
            <a:avLst/>
          </a:prstGeom>
          <a:gradFill flip="none" rotWithShape="1">
            <a:gsLst>
              <a:gs pos="0">
                <a:schemeClr val="tx1"/>
              </a:gs>
              <a:gs pos="32000">
                <a:schemeClr val="tx1">
                  <a:alpha val="24000"/>
                </a:schemeClr>
              </a:gs>
              <a:gs pos="79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Ipsos Mori logo">
            <a:extLst>
              <a:ext uri="{FF2B5EF4-FFF2-40B4-BE49-F238E27FC236}">
                <a16:creationId xmlns:a16="http://schemas.microsoft.com/office/drawing/2014/main" id="{EB4A98FE-D01E-4D9D-AED5-D8EE08B99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200" y="6087717"/>
            <a:ext cx="2157488" cy="534771"/>
          </a:xfrm>
          <a:prstGeom prst="rect">
            <a:avLst/>
          </a:prstGeom>
        </p:spPr>
      </p:pic>
      <p:sp>
        <p:nvSpPr>
          <p:cNvPr id="13" name="Espace réservé du pied de page 4">
            <a:extLst>
              <a:ext uri="{FF2B5EF4-FFF2-40B4-BE49-F238E27FC236}">
                <a16:creationId xmlns:a16="http://schemas.microsoft.com/office/drawing/2014/main" id="{E636D7D7-A2C7-46B5-9EB5-A10772ADB0A0}"/>
              </a:ext>
            </a:extLst>
          </p:cNvPr>
          <p:cNvSpPr txBox="1">
            <a:spLocks/>
          </p:cNvSpPr>
          <p:nvPr/>
        </p:nvSpPr>
        <p:spPr>
          <a:xfrm>
            <a:off x="450000" y="6511768"/>
            <a:ext cx="64809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 Ipsos | </a:t>
            </a:r>
            <a:r>
              <a:rPr lang="en-GB" sz="800" dirty="0">
                <a:solidFill>
                  <a:schemeClr val="bg1"/>
                </a:solidFill>
              </a:rPr>
              <a:t>Formative Evaluation of Uni Connect Phase 2: Survey of School and College Staff </a:t>
            </a:r>
            <a:r>
              <a:rPr lang="en-US" sz="800" dirty="0">
                <a:solidFill>
                  <a:schemeClr val="bg1"/>
                </a:solidFill>
              </a:rPr>
              <a:t>| March 2021 | FINAL | Internal/Client Use Only </a:t>
            </a:r>
          </a:p>
        </p:txBody>
      </p:sp>
      <p:grpSp>
        <p:nvGrpSpPr>
          <p:cNvPr id="20" name="Group 19">
            <a:extLst>
              <a:ext uri="{FF2B5EF4-FFF2-40B4-BE49-F238E27FC236}">
                <a16:creationId xmlns:a16="http://schemas.microsoft.com/office/drawing/2014/main" id="{2849593A-E0CC-4BAC-9940-40076A03D308}"/>
              </a:ext>
            </a:extLst>
          </p:cNvPr>
          <p:cNvGrpSpPr/>
          <p:nvPr/>
        </p:nvGrpSpPr>
        <p:grpSpPr>
          <a:xfrm>
            <a:off x="-1536525" y="174151"/>
            <a:ext cx="8414045" cy="1672428"/>
            <a:chOff x="-1491701" y="1395592"/>
            <a:chExt cx="8414045" cy="1672428"/>
          </a:xfrm>
        </p:grpSpPr>
        <p:sp>
          <p:nvSpPr>
            <p:cNvPr id="21" name="Forme libre : forme 22">
              <a:extLst>
                <a:ext uri="{FF2B5EF4-FFF2-40B4-BE49-F238E27FC236}">
                  <a16:creationId xmlns:a16="http://schemas.microsoft.com/office/drawing/2014/main" id="{5F8CD93F-3CA5-45E9-A7DA-C5609246C9CD}"/>
                </a:ext>
                <a:ext uri="{C183D7F6-B498-43B3-948B-1728B52AA6E4}">
                  <adec:decorative xmlns:adec="http://schemas.microsoft.com/office/drawing/2017/decorative" val="1"/>
                </a:ext>
              </a:extLst>
            </p:cNvPr>
            <p:cNvSpPr/>
            <p:nvPr/>
          </p:nvSpPr>
          <p:spPr bwMode="ltGray">
            <a:xfrm rot="18932423">
              <a:off x="-1491701" y="2237306"/>
              <a:ext cx="8414045" cy="83071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orme libre : forme 20">
              <a:extLst>
                <a:ext uri="{FF2B5EF4-FFF2-40B4-BE49-F238E27FC236}">
                  <a16:creationId xmlns:a16="http://schemas.microsoft.com/office/drawing/2014/main" id="{F9F4407E-1F47-4561-A30D-6CDC0C513051}"/>
                </a:ext>
                <a:ext uri="{C183D7F6-B498-43B3-948B-1728B52AA6E4}">
                  <adec:decorative xmlns:adec="http://schemas.microsoft.com/office/drawing/2017/decorative" val="1"/>
                </a:ext>
              </a:extLst>
            </p:cNvPr>
            <p:cNvSpPr/>
            <p:nvPr/>
          </p:nvSpPr>
          <p:spPr bwMode="ltGray">
            <a:xfrm rot="18932423">
              <a:off x="-1147693" y="1395592"/>
              <a:ext cx="6010544" cy="83071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5" name="Title 4">
            <a:extLst>
              <a:ext uri="{FF2B5EF4-FFF2-40B4-BE49-F238E27FC236}">
                <a16:creationId xmlns:a16="http://schemas.microsoft.com/office/drawing/2014/main" id="{B3FC9C2C-185E-4F88-B056-3815525A9D40}"/>
              </a:ext>
            </a:extLst>
          </p:cNvPr>
          <p:cNvSpPr>
            <a:spLocks noGrp="1"/>
          </p:cNvSpPr>
          <p:nvPr>
            <p:ph type="ctrTitle"/>
          </p:nvPr>
        </p:nvSpPr>
        <p:spPr bwMode="white">
          <a:xfrm>
            <a:off x="450000" y="450000"/>
            <a:ext cx="11098872" cy="2077492"/>
          </a:xfrm>
        </p:spPr>
        <p:txBody>
          <a:bodyPr/>
          <a:lstStyle/>
          <a:p>
            <a:r>
              <a:rPr lang="en-GB" sz="5000" b="0" dirty="0">
                <a:latin typeface="Arial Black"/>
              </a:rPr>
              <a:t>Formative Evaluation of Uni Connect Phase Two: Survey of School and College Staff</a:t>
            </a:r>
            <a:endParaRPr lang="en-GB" sz="5000" dirty="0">
              <a:latin typeface="Arial Black"/>
            </a:endParaRPr>
          </a:p>
        </p:txBody>
      </p:sp>
      <p:sp>
        <p:nvSpPr>
          <p:cNvPr id="14" name="Text Placeholder 6">
            <a:extLst>
              <a:ext uri="{FF2B5EF4-FFF2-40B4-BE49-F238E27FC236}">
                <a16:creationId xmlns:a16="http://schemas.microsoft.com/office/drawing/2014/main" id="{88701D47-2DFC-438E-AC6F-6BA7F5691406}"/>
              </a:ext>
            </a:extLst>
          </p:cNvPr>
          <p:cNvSpPr>
            <a:spLocks noGrp="1"/>
          </p:cNvSpPr>
          <p:nvPr>
            <p:ph type="body" sz="quarter" idx="12"/>
          </p:nvPr>
        </p:nvSpPr>
        <p:spPr>
          <a:xfrm>
            <a:off x="450000" y="4424243"/>
            <a:ext cx="1627048" cy="374718"/>
          </a:xfrm>
        </p:spPr>
        <p:txBody>
          <a:bodyPr/>
          <a:lstStyle/>
          <a:p>
            <a:r>
              <a:rPr lang="en-US" sz="2400" dirty="0"/>
              <a:t>March 2021</a:t>
            </a:r>
          </a:p>
        </p:txBody>
      </p:sp>
      <p:sp>
        <p:nvSpPr>
          <p:cNvPr id="16" name="Subtitle 5">
            <a:extLst>
              <a:ext uri="{FF2B5EF4-FFF2-40B4-BE49-F238E27FC236}">
                <a16:creationId xmlns:a16="http://schemas.microsoft.com/office/drawing/2014/main" id="{91C89ACB-5C29-4D20-AE4D-EF85F52240AE}"/>
              </a:ext>
            </a:extLst>
          </p:cNvPr>
          <p:cNvSpPr>
            <a:spLocks noGrp="1"/>
          </p:cNvSpPr>
          <p:nvPr>
            <p:ph type="subTitle" idx="1"/>
          </p:nvPr>
        </p:nvSpPr>
        <p:spPr>
          <a:xfrm>
            <a:off x="458866" y="3414663"/>
            <a:ext cx="8201643" cy="430887"/>
          </a:xfrm>
        </p:spPr>
        <p:txBody>
          <a:bodyPr/>
          <a:lstStyle/>
          <a:p>
            <a:r>
              <a:rPr lang="en-GB" sz="2800" dirty="0"/>
              <a:t>Ipsos MORI</a:t>
            </a:r>
          </a:p>
        </p:txBody>
      </p:sp>
    </p:spTree>
    <p:extLst>
      <p:ext uri="{BB962C8B-B14F-4D97-AF65-F5344CB8AC3E}">
        <p14:creationId xmlns:p14="http://schemas.microsoft.com/office/powerpoint/2010/main" val="1045197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3222BF-13ED-441A-A6AE-AED60F37AD19}"/>
              </a:ext>
            </a:extLst>
          </p:cNvPr>
          <p:cNvSpPr>
            <a:spLocks noGrp="1"/>
          </p:cNvSpPr>
          <p:nvPr>
            <p:ph type="title"/>
          </p:nvPr>
        </p:nvSpPr>
        <p:spPr>
          <a:xfrm>
            <a:off x="320201" y="55584"/>
            <a:ext cx="5227844" cy="609565"/>
          </a:xfrm>
        </p:spPr>
        <p:txBody>
          <a:bodyPr/>
          <a:lstStyle/>
          <a:p>
            <a:r>
              <a:rPr lang="en-GB">
                <a:solidFill>
                  <a:schemeClr val="accent1"/>
                </a:solidFill>
              </a:rPr>
              <a:t>Profile of survey respondents</a:t>
            </a:r>
          </a:p>
        </p:txBody>
      </p:sp>
      <p:sp>
        <p:nvSpPr>
          <p:cNvPr id="3" name="Slide Number Placeholder 2">
            <a:extLst>
              <a:ext uri="{FF2B5EF4-FFF2-40B4-BE49-F238E27FC236}">
                <a16:creationId xmlns:a16="http://schemas.microsoft.com/office/drawing/2014/main" id="{BA650D9D-4B73-4006-8C67-6141A00FCAA9}"/>
              </a:ext>
            </a:extLst>
          </p:cNvPr>
          <p:cNvSpPr>
            <a:spLocks noGrp="1"/>
          </p:cNvSpPr>
          <p:nvPr>
            <p:ph type="sldNum" sz="quarter" idx="10"/>
          </p:nvPr>
        </p:nvSpPr>
        <p:spPr/>
        <p:txBody>
          <a:bodyPr/>
          <a:lstStyle/>
          <a:p>
            <a:fld id="{D61AABEC-672F-4B68-B914-690DA978312C}" type="slidenum">
              <a:rPr lang="en-GB" smtClean="0"/>
              <a:pPr/>
              <a:t>10</a:t>
            </a:fld>
            <a:r>
              <a:rPr lang="en-GB"/>
              <a:t>  </a:t>
            </a:r>
          </a:p>
        </p:txBody>
      </p:sp>
      <p:sp>
        <p:nvSpPr>
          <p:cNvPr id="7" name="Content Placeholder 6">
            <a:extLst>
              <a:ext uri="{FF2B5EF4-FFF2-40B4-BE49-F238E27FC236}">
                <a16:creationId xmlns:a16="http://schemas.microsoft.com/office/drawing/2014/main" id="{8E7DA105-B39A-429F-9085-E91252EB06BE}"/>
              </a:ext>
            </a:extLst>
          </p:cNvPr>
          <p:cNvSpPr>
            <a:spLocks noGrp="1"/>
          </p:cNvSpPr>
          <p:nvPr>
            <p:ph idx="4294967295"/>
          </p:nvPr>
        </p:nvSpPr>
        <p:spPr>
          <a:xfrm>
            <a:off x="327621" y="1186864"/>
            <a:ext cx="5775796" cy="4614339"/>
          </a:xfrm>
          <a:solidFill>
            <a:schemeClr val="bg1">
              <a:lumMod val="95000"/>
            </a:schemeClr>
          </a:solidFill>
        </p:spPr>
        <p:txBody>
          <a:bodyPr vert="horz" lIns="0" tIns="0" rIns="0" bIns="0" rtlCol="0" anchor="t">
            <a:noAutofit/>
          </a:bodyPr>
          <a:lstStyle/>
          <a:p>
            <a:pPr marL="285750" indent="-285750">
              <a:spcBef>
                <a:spcPts val="800"/>
              </a:spcBef>
              <a:spcAft>
                <a:spcPts val="800"/>
              </a:spcAft>
              <a:buFont typeface="Arial" panose="020B0604020202020204" pitchFamily="34" charset="0"/>
              <a:buChar char="•"/>
            </a:pPr>
            <a:endParaRPr lang="en-GB" sz="500"/>
          </a:p>
          <a:p>
            <a:pPr marL="285750" indent="-285750">
              <a:buFont typeface="Arial" panose="020B0604020202020204" pitchFamily="34" charset="0"/>
              <a:buChar char="•"/>
            </a:pPr>
            <a:r>
              <a:rPr lang="en-GB" sz="1800" b="1"/>
              <a:t>68% </a:t>
            </a:r>
            <a:r>
              <a:rPr lang="en-GB" sz="1800"/>
              <a:t>worked in a school and the remaining </a:t>
            </a:r>
            <a:r>
              <a:rPr lang="en-GB" sz="1800" b="1"/>
              <a:t>32% </a:t>
            </a:r>
            <a:r>
              <a:rPr lang="en-GB" sz="1800"/>
              <a:t>worked in a college</a:t>
            </a:r>
            <a:endParaRPr lang="en-GB" sz="1800">
              <a:cs typeface="Arial"/>
            </a:endParaRPr>
          </a:p>
          <a:p>
            <a:pPr marL="285750" indent="-285750">
              <a:buFont typeface="Arial" panose="020B0604020202020204" pitchFamily="34" charset="0"/>
              <a:buChar char="•"/>
            </a:pPr>
            <a:r>
              <a:rPr lang="en-GB" sz="1800" b="1"/>
              <a:t>95%</a:t>
            </a:r>
            <a:r>
              <a:rPr lang="en-GB" sz="1800"/>
              <a:t> were from organisations that had engaged with Uni Connect and the remaining </a:t>
            </a:r>
            <a:r>
              <a:rPr lang="en-GB" sz="1800" b="1"/>
              <a:t>5%</a:t>
            </a:r>
            <a:r>
              <a:rPr lang="en-GB" sz="1800"/>
              <a:t> were from eligible organisations that had not</a:t>
            </a:r>
            <a:endParaRPr lang="en-GB" sz="1800">
              <a:cs typeface="Arial"/>
            </a:endParaRPr>
          </a:p>
          <a:p>
            <a:pPr marL="285750" indent="-285750">
              <a:buFont typeface="Arial" panose="020B0604020202020204" pitchFamily="34" charset="0"/>
              <a:buChar char="•"/>
            </a:pPr>
            <a:r>
              <a:rPr lang="en-GB" sz="1800" b="1"/>
              <a:t>38% </a:t>
            </a:r>
            <a:r>
              <a:rPr lang="en-GB" sz="1800"/>
              <a:t>had a member of staff who was fully or partly paid through Uni Connect*</a:t>
            </a:r>
            <a:endParaRPr lang="en-GB" sz="1800">
              <a:cs typeface="Arial"/>
            </a:endParaRPr>
          </a:p>
          <a:p>
            <a:pPr marL="285750" indent="-285750">
              <a:buFont typeface="Arial" panose="020B0604020202020204" pitchFamily="34" charset="0"/>
              <a:buChar char="•"/>
            </a:pPr>
            <a:r>
              <a:rPr lang="en-GB" sz="1800" b="1"/>
              <a:t>25% </a:t>
            </a:r>
            <a:r>
              <a:rPr lang="en-GB" sz="1800"/>
              <a:t>were in a careers-related job role, such as an adviser, coordinator, lead or manager</a:t>
            </a:r>
            <a:endParaRPr lang="en-GB" sz="1800">
              <a:cs typeface="Arial"/>
            </a:endParaRPr>
          </a:p>
          <a:p>
            <a:pPr marL="285750" indent="-285750">
              <a:buFont typeface="Arial" panose="020B0604020202020204" pitchFamily="34" charset="0"/>
              <a:buChar char="•"/>
            </a:pPr>
            <a:r>
              <a:rPr lang="en-GB" sz="1800"/>
              <a:t>The remainder were in a </a:t>
            </a:r>
            <a:r>
              <a:rPr lang="en-GB" sz="1800" b="1"/>
              <a:t>broad range of job roles </a:t>
            </a:r>
            <a:r>
              <a:rPr lang="en-GB" sz="1800"/>
              <a:t>including subject teachers / lecturers, heads / deputy heads and a range of other types of support staff. </a:t>
            </a:r>
          </a:p>
          <a:p>
            <a:pPr marL="285750" indent="-285750">
              <a:buFont typeface="Arial" panose="020B0604020202020204" pitchFamily="34" charset="0"/>
              <a:buChar char="•"/>
            </a:pPr>
            <a:endParaRPr lang="en-GB" sz="1800"/>
          </a:p>
          <a:p>
            <a:pPr marL="285750" indent="-285750">
              <a:spcBef>
                <a:spcPts val="800"/>
              </a:spcBef>
              <a:spcAft>
                <a:spcPts val="800"/>
              </a:spcAft>
              <a:buFont typeface="Arial" panose="020B0604020202020204" pitchFamily="34" charset="0"/>
              <a:buChar char="•"/>
            </a:pPr>
            <a:endParaRPr lang="en-GB" sz="1800"/>
          </a:p>
          <a:p>
            <a:pPr marL="285750" indent="-285750">
              <a:spcBef>
                <a:spcPts val="800"/>
              </a:spcBef>
              <a:spcAft>
                <a:spcPts val="800"/>
              </a:spcAft>
              <a:buFont typeface="Arial" panose="020B0604020202020204" pitchFamily="34" charset="0"/>
              <a:buChar char="•"/>
            </a:pPr>
            <a:endParaRPr lang="en-GB" sz="1800"/>
          </a:p>
        </p:txBody>
      </p:sp>
      <p:graphicFrame>
        <p:nvGraphicFramePr>
          <p:cNvPr id="42" name="Content Placeholder 13" descr="Bar chart showing job roles of survey respondents">
            <a:extLst>
              <a:ext uri="{FF2B5EF4-FFF2-40B4-BE49-F238E27FC236}">
                <a16:creationId xmlns:a16="http://schemas.microsoft.com/office/drawing/2014/main" id="{9FDCDCAC-928D-4485-A002-2CD93E3BDFD5}"/>
              </a:ext>
            </a:extLst>
          </p:cNvPr>
          <p:cNvGraphicFramePr>
            <a:graphicFrameLocks/>
          </p:cNvGraphicFramePr>
          <p:nvPr>
            <p:extLst>
              <p:ext uri="{D42A27DB-BD31-4B8C-83A1-F6EECF244321}">
                <p14:modId xmlns:p14="http://schemas.microsoft.com/office/powerpoint/2010/main" val="898464021"/>
              </p:ext>
            </p:extLst>
          </p:nvPr>
        </p:nvGraphicFramePr>
        <p:xfrm>
          <a:off x="7005377" y="560422"/>
          <a:ext cx="5598095" cy="5445099"/>
        </p:xfrm>
        <a:graphic>
          <a:graphicData uri="http://schemas.openxmlformats.org/drawingml/2006/chart">
            <c:chart xmlns:c="http://schemas.openxmlformats.org/drawingml/2006/chart" xmlns:r="http://schemas.openxmlformats.org/officeDocument/2006/relationships" r:id="rId3"/>
          </a:graphicData>
        </a:graphic>
      </p:graphicFrame>
      <p:sp>
        <p:nvSpPr>
          <p:cNvPr id="43" name="Rectangle 42">
            <a:extLst>
              <a:ext uri="{FF2B5EF4-FFF2-40B4-BE49-F238E27FC236}">
                <a16:creationId xmlns:a16="http://schemas.microsoft.com/office/drawing/2014/main" id="{EC475E3A-5307-48A4-BE77-96A646E2E93D}"/>
              </a:ext>
            </a:extLst>
          </p:cNvPr>
          <p:cNvSpPr/>
          <p:nvPr/>
        </p:nvSpPr>
        <p:spPr>
          <a:xfrm>
            <a:off x="6643957" y="265825"/>
            <a:ext cx="54141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2"/>
                </a:solidFill>
                <a:effectLst/>
                <a:uLnTx/>
                <a:uFillTx/>
                <a:latin typeface="Arial"/>
                <a:ea typeface="Calibri" panose="020F0502020204030204" pitchFamily="34" charset="0"/>
                <a:cs typeface="Times New Roman" panose="02020603050405020304" pitchFamily="18" charset="0"/>
              </a:rPr>
              <a:t>Job role</a:t>
            </a:r>
            <a:endParaRPr kumimoji="0" lang="en-GB" sz="2000" b="0" i="0" u="none" strike="noStrike" kern="1200" cap="none" spc="0" normalizeH="0" baseline="0" noProof="0">
              <a:ln>
                <a:noFill/>
              </a:ln>
              <a:solidFill>
                <a:schemeClr val="tx2"/>
              </a:solidFill>
              <a:effectLst/>
              <a:uLnTx/>
              <a:uFillTx/>
              <a:latin typeface="Arial"/>
            </a:endParaRPr>
          </a:p>
        </p:txBody>
      </p:sp>
      <p:sp>
        <p:nvSpPr>
          <p:cNvPr id="47" name="Text Placeholder 8">
            <a:extLst>
              <a:ext uri="{FF2B5EF4-FFF2-40B4-BE49-F238E27FC236}">
                <a16:creationId xmlns:a16="http://schemas.microsoft.com/office/drawing/2014/main" id="{8EC318D8-76BB-46D1-B6B7-B9C8E901DD6C}"/>
              </a:ext>
            </a:extLst>
          </p:cNvPr>
          <p:cNvSpPr txBox="1">
            <a:spLocks/>
          </p:cNvSpPr>
          <p:nvPr/>
        </p:nvSpPr>
        <p:spPr>
          <a:xfrm>
            <a:off x="236505" y="786754"/>
            <a:ext cx="5456880" cy="312330"/>
          </a:xfrm>
          <a:prstGeom prst="rect">
            <a:avLst/>
          </a:prstGeom>
        </p:spPr>
        <p:txBody>
          <a:bodyPr/>
          <a:lst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1400" b="0"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a:solidFill>
                <a:schemeClr val="tx2"/>
              </a:solidFill>
            </a:endParaRPr>
          </a:p>
        </p:txBody>
      </p:sp>
      <p:cxnSp>
        <p:nvCxnSpPr>
          <p:cNvPr id="48" name="Straight Connector 47">
            <a:extLst>
              <a:ext uri="{FF2B5EF4-FFF2-40B4-BE49-F238E27FC236}">
                <a16:creationId xmlns:a16="http://schemas.microsoft.com/office/drawing/2014/main" id="{E59CDF6A-EE65-4F8F-BCA6-7B04CDF5A835}"/>
              </a:ext>
            </a:extLst>
          </p:cNvPr>
          <p:cNvCxnSpPr>
            <a:cxnSpLocks/>
          </p:cNvCxnSpPr>
          <p:nvPr/>
        </p:nvCxnSpPr>
        <p:spPr>
          <a:xfrm>
            <a:off x="6513448" y="560422"/>
            <a:ext cx="0" cy="53251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1A7651F-897A-472E-B265-B4012E716E4A}"/>
              </a:ext>
            </a:extLst>
          </p:cNvPr>
          <p:cNvSpPr/>
          <p:nvPr/>
        </p:nvSpPr>
        <p:spPr>
          <a:xfrm>
            <a:off x="236505" y="742864"/>
            <a:ext cx="54141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chemeClr val="tx2"/>
                </a:solidFill>
                <a:latin typeface="Arial"/>
                <a:ea typeface="Calibri" panose="020F0502020204030204" pitchFamily="34" charset="0"/>
                <a:cs typeface="Times New Roman" panose="02020603050405020304" pitchFamily="18" charset="0"/>
              </a:rPr>
              <a:t>Respondent r</a:t>
            </a:r>
            <a:r>
              <a:rPr kumimoji="0" lang="en-GB" sz="2000" b="1" i="0" u="none" strike="noStrike" kern="1200" cap="none" spc="0" normalizeH="0" baseline="0" noProof="0">
                <a:ln>
                  <a:noFill/>
                </a:ln>
                <a:solidFill>
                  <a:schemeClr val="tx2"/>
                </a:solidFill>
                <a:effectLst/>
                <a:uLnTx/>
                <a:uFillTx/>
                <a:latin typeface="Arial"/>
                <a:ea typeface="Calibri" panose="020F0502020204030204" pitchFamily="34" charset="0"/>
                <a:cs typeface="Times New Roman" panose="02020603050405020304" pitchFamily="18" charset="0"/>
              </a:rPr>
              <a:t>ole</a:t>
            </a:r>
            <a:endParaRPr kumimoji="0" lang="en-GB" sz="2000" b="0" i="0" u="none" strike="noStrike" kern="1200" cap="none" spc="0" normalizeH="0" baseline="0" noProof="0">
              <a:ln>
                <a:noFill/>
              </a:ln>
              <a:solidFill>
                <a:schemeClr val="tx2"/>
              </a:solidFill>
              <a:effectLst/>
              <a:uLnTx/>
              <a:uFillTx/>
              <a:latin typeface="Arial"/>
            </a:endParaRPr>
          </a:p>
        </p:txBody>
      </p:sp>
      <p:sp>
        <p:nvSpPr>
          <p:cNvPr id="10" name="TextBox 9">
            <a:extLst>
              <a:ext uri="{FF2B5EF4-FFF2-40B4-BE49-F238E27FC236}">
                <a16:creationId xmlns:a16="http://schemas.microsoft.com/office/drawing/2014/main" id="{10DB11C3-A5C3-43B4-93BB-226D73B558B3}"/>
              </a:ext>
            </a:extLst>
          </p:cNvPr>
          <p:cNvSpPr txBox="1"/>
          <p:nvPr/>
        </p:nvSpPr>
        <p:spPr>
          <a:xfrm>
            <a:off x="6513448" y="6005521"/>
            <a:ext cx="67090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Base: All respondents (715) [ROLE] </a:t>
            </a:r>
          </a:p>
        </p:txBody>
      </p:sp>
      <p:sp>
        <p:nvSpPr>
          <p:cNvPr id="11" name="TextBox 10">
            <a:extLst>
              <a:ext uri="{FF2B5EF4-FFF2-40B4-BE49-F238E27FC236}">
                <a16:creationId xmlns:a16="http://schemas.microsoft.com/office/drawing/2014/main" id="{7EB6EB07-5C07-4959-93E3-E4343C4D6D9F}"/>
              </a:ext>
            </a:extLst>
          </p:cNvPr>
          <p:cNvSpPr txBox="1"/>
          <p:nvPr/>
        </p:nvSpPr>
        <p:spPr>
          <a:xfrm>
            <a:off x="327621" y="5968717"/>
            <a:ext cx="5775796" cy="445186"/>
          </a:xfrm>
          <a:prstGeom prst="rect">
            <a:avLst/>
          </a:prstGeom>
          <a:noFill/>
        </p:spPr>
        <p:txBody>
          <a:bodyPr wrap="square" lIns="0" tIns="0" rIns="0" bIns="0" rtlCol="0">
            <a:spAutoFit/>
          </a:bodyPr>
          <a:lstStyle/>
          <a:p>
            <a:pPr lvl="0">
              <a:lnSpc>
                <a:spcPct val="110000"/>
              </a:lnSpc>
              <a:spcBef>
                <a:spcPts val="400"/>
              </a:spcBef>
              <a:spcAft>
                <a:spcPts val="400"/>
              </a:spcAft>
              <a:defRPr/>
            </a:pPr>
            <a:r>
              <a:rPr kumimoji="0" lang="en-GB" sz="900" b="0" i="0" u="none" strike="noStrike" kern="1200" cap="none" spc="0" normalizeH="0" baseline="0" noProof="0">
                <a:ln>
                  <a:noFill/>
                </a:ln>
                <a:solidFill>
                  <a:prstClr val="black"/>
                </a:solidFill>
                <a:effectLst/>
                <a:uLnTx/>
                <a:uFillTx/>
                <a:latin typeface="Arial"/>
                <a:ea typeface="+mn-ea"/>
                <a:cs typeface="+mn-cs"/>
              </a:rPr>
              <a:t>* Respondents were not asked whether they were a funded member of Uni Connect staff and so it is possible that some who answered the survey might have been. Please note</a:t>
            </a:r>
            <a:r>
              <a:rPr lang="en-GB" sz="900">
                <a:solidFill>
                  <a:prstClr val="black"/>
                </a:solidFill>
                <a:latin typeface="Arial"/>
              </a:rPr>
              <a:t>, within key questions significant differences in responses were not detected by job role.</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2651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7467E8-9F07-4122-9436-AF24A7BA8480}"/>
              </a:ext>
            </a:extLst>
          </p:cNvPr>
          <p:cNvPicPr>
            <a:picLocks noChangeAspect="1"/>
          </p:cNvPicPr>
          <p:nvPr/>
        </p:nvPicPr>
        <p:blipFill rotWithShape="1">
          <a:blip r:embed="rId3">
            <a:extLst>
              <a:ext uri="{28A0092B-C50C-407E-A947-70E740481C1C}">
                <a14:useLocalDpi xmlns:a14="http://schemas.microsoft.com/office/drawing/2010/main" val="0"/>
              </a:ext>
            </a:extLst>
          </a:blip>
          <a:srcRect t="15255"/>
          <a:stretch/>
        </p:blipFill>
        <p:spPr>
          <a:xfrm>
            <a:off x="-1" y="0"/>
            <a:ext cx="12191999" cy="6888090"/>
          </a:xfrm>
          <a:prstGeom prst="rect">
            <a:avLst/>
          </a:prstGeom>
        </p:spPr>
      </p:pic>
      <p:sp>
        <p:nvSpPr>
          <p:cNvPr id="9" name="Rectangle 8">
            <a:extLst>
              <a:ext uri="{FF2B5EF4-FFF2-40B4-BE49-F238E27FC236}">
                <a16:creationId xmlns:a16="http://schemas.microsoft.com/office/drawing/2014/main" id="{EE0FAAAD-C362-4BED-BD4C-0AD54908FB60}"/>
              </a:ext>
              <a:ext uri="{C183D7F6-B498-43B3-948B-1728B52AA6E4}">
                <adec:decorative xmlns:adec="http://schemas.microsoft.com/office/drawing/2017/decorative" val="1"/>
              </a:ext>
            </a:extLst>
          </p:cNvPr>
          <p:cNvSpPr/>
          <p:nvPr/>
        </p:nvSpPr>
        <p:spPr>
          <a:xfrm>
            <a:off x="0" y="15045"/>
            <a:ext cx="12192000" cy="6858000"/>
          </a:xfrm>
          <a:prstGeom prst="rect">
            <a:avLst/>
          </a:prstGeom>
          <a:gradFill flip="none" rotWithShape="1">
            <a:gsLst>
              <a:gs pos="38000">
                <a:schemeClr val="tx1">
                  <a:alpha val="55000"/>
                </a:schemeClr>
              </a:gs>
              <a:gs pos="100000">
                <a:schemeClr val="tx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E1A29AC0-4C59-4E78-BF59-C70AFE8C59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1400" b="1" i="0" u="none" strike="noStrike" kern="1200" cap="none" spc="0" normalizeH="0" baseline="0" noProof="0" smtClean="0">
                <a:ln>
                  <a:noFill/>
                </a:ln>
                <a:solidFill>
                  <a:prstClr val="white"/>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r>
              <a:rPr kumimoji="0" lang="en-GB" sz="1400" b="1" i="0" u="none" strike="noStrike" kern="1200" cap="none" spc="0" normalizeH="0" baseline="0" noProof="0">
                <a:ln>
                  <a:noFill/>
                </a:ln>
                <a:solidFill>
                  <a:prstClr val="white"/>
                </a:solidFill>
                <a:effectLst/>
                <a:uLnTx/>
                <a:uFillTx/>
                <a:latin typeface="Arial Black"/>
                <a:ea typeface="+mn-ea"/>
                <a:cs typeface="+mn-cs"/>
              </a:rPr>
              <a:t> </a:t>
            </a:r>
          </a:p>
        </p:txBody>
      </p:sp>
      <p:pic>
        <p:nvPicPr>
          <p:cNvPr id="14" name="Picture 13">
            <a:extLst>
              <a:ext uri="{FF2B5EF4-FFF2-40B4-BE49-F238E27FC236}">
                <a16:creationId xmlns:a16="http://schemas.microsoft.com/office/drawing/2014/main" id="{86243B05-2EC7-4E0C-9F63-F994516C7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Forme libre : forme 12">
            <a:extLst>
              <a:ext uri="{FF2B5EF4-FFF2-40B4-BE49-F238E27FC236}">
                <a16:creationId xmlns:a16="http://schemas.microsoft.com/office/drawing/2014/main" id="{C391FEE7-FF4B-400B-9A5E-994F98670D18}"/>
              </a:ext>
            </a:extLst>
          </p:cNvPr>
          <p:cNvSpPr/>
          <p:nvPr/>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orme libre : forme 13">
            <a:extLst>
              <a:ext uri="{FF2B5EF4-FFF2-40B4-BE49-F238E27FC236}">
                <a16:creationId xmlns:a16="http://schemas.microsoft.com/office/drawing/2014/main" id="{176A3D69-135D-4718-A668-11F8F159441A}"/>
              </a:ext>
            </a:extLst>
          </p:cNvPr>
          <p:cNvSpPr/>
          <p:nvPr/>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A34F9563-568B-4DEB-8724-80F5AF5370B8}"/>
              </a:ext>
            </a:extLst>
          </p:cNvPr>
          <p:cNvSpPr>
            <a:spLocks noGrp="1"/>
          </p:cNvSpPr>
          <p:nvPr>
            <p:ph type="body" sz="quarter" idx="13"/>
          </p:nvPr>
        </p:nvSpPr>
        <p:spPr>
          <a:xfrm>
            <a:off x="8904312" y="91698"/>
            <a:ext cx="2837315" cy="3107326"/>
          </a:xfrm>
        </p:spPr>
        <p:txBody>
          <a:bodyPr/>
          <a:lstStyle/>
          <a:p>
            <a:r>
              <a:rPr lang="en-GB"/>
              <a:t>03</a:t>
            </a:r>
          </a:p>
        </p:txBody>
      </p:sp>
      <p:sp>
        <p:nvSpPr>
          <p:cNvPr id="8" name="Rectangle 7">
            <a:extLst>
              <a:ext uri="{FF2B5EF4-FFF2-40B4-BE49-F238E27FC236}">
                <a16:creationId xmlns:a16="http://schemas.microsoft.com/office/drawing/2014/main" id="{44405B5E-F119-467B-8540-97199CAD19A6}"/>
              </a:ext>
            </a:extLst>
          </p:cNvPr>
          <p:cNvSpPr/>
          <p:nvPr/>
        </p:nvSpPr>
        <p:spPr>
          <a:xfrm>
            <a:off x="-1" y="2759784"/>
            <a:ext cx="5386589" cy="27266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err="1">
              <a:ln>
                <a:noFill/>
              </a:ln>
              <a:solidFill>
                <a:prstClr val="black"/>
              </a:solidFill>
              <a:effectLst/>
              <a:uLnTx/>
              <a:uFillTx/>
              <a:latin typeface="Arial"/>
              <a:ea typeface="+mn-ea"/>
              <a:cs typeface="+mn-cs"/>
            </a:endParaRPr>
          </a:p>
        </p:txBody>
      </p:sp>
      <p:sp>
        <p:nvSpPr>
          <p:cNvPr id="12" name="Title 4">
            <a:extLst>
              <a:ext uri="{FF2B5EF4-FFF2-40B4-BE49-F238E27FC236}">
                <a16:creationId xmlns:a16="http://schemas.microsoft.com/office/drawing/2014/main" id="{D44BB683-72F6-431D-A709-9ABF0EB718C4}"/>
              </a:ext>
            </a:extLst>
          </p:cNvPr>
          <p:cNvSpPr txBox="1">
            <a:spLocks/>
          </p:cNvSpPr>
          <p:nvPr/>
        </p:nvSpPr>
        <p:spPr>
          <a:xfrm>
            <a:off x="450373" y="423035"/>
            <a:ext cx="6977843" cy="199439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b="1" kern="1200" cap="none" spc="0" baseline="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School and college engagement with Uni Connect</a:t>
            </a:r>
          </a:p>
        </p:txBody>
      </p:sp>
      <p:sp>
        <p:nvSpPr>
          <p:cNvPr id="13" name="Text Placeholder 3">
            <a:extLst>
              <a:ext uri="{FF2B5EF4-FFF2-40B4-BE49-F238E27FC236}">
                <a16:creationId xmlns:a16="http://schemas.microsoft.com/office/drawing/2014/main" id="{60D957D8-81F4-44CD-8642-350013FDBA8F}"/>
              </a:ext>
            </a:extLst>
          </p:cNvPr>
          <p:cNvSpPr txBox="1">
            <a:spLocks/>
          </p:cNvSpPr>
          <p:nvPr/>
        </p:nvSpPr>
        <p:spPr>
          <a:xfrm>
            <a:off x="213906" y="2931958"/>
            <a:ext cx="4769060" cy="285719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Key messages</a:t>
            </a: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Overview</a:t>
            </a:r>
          </a:p>
          <a:p>
            <a:pPr marL="342900" indent="-342900">
              <a:buFont typeface="Arial" panose="020B0604020202020204" pitchFamily="34" charset="0"/>
              <a:buChar char="•"/>
              <a:defRPr/>
            </a:pPr>
            <a:r>
              <a:rPr lang="en-US">
                <a:solidFill>
                  <a:prstClr val="white"/>
                </a:solidFill>
              </a:rPr>
              <a:t>Motivations for engagement</a:t>
            </a: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Barriers to engagement</a:t>
            </a: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Reasons for non-engagement</a:t>
            </a:r>
            <a:endParaRPr kumimoji="0" lang="en-US" sz="2400" b="1" i="0" u="none" strike="noStrike" kern="1200" cap="none" spc="0" normalizeH="0" baseline="0" noProof="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3106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09B48-C4FE-4B45-B44D-DF969B9E54C1}"/>
              </a:ext>
            </a:extLst>
          </p:cNvPr>
          <p:cNvSpPr>
            <a:spLocks noGrp="1"/>
          </p:cNvSpPr>
          <p:nvPr>
            <p:ph type="body" sz="quarter" idx="19"/>
          </p:nvPr>
        </p:nvSpPr>
        <p:spPr>
          <a:xfrm>
            <a:off x="455613" y="2609635"/>
            <a:ext cx="2628508" cy="3441843"/>
          </a:xfrm>
          <a:solidFill>
            <a:schemeClr val="accent1"/>
          </a:solidFill>
        </p:spPr>
        <p:txBody>
          <a:bodyPr/>
          <a:lstStyle/>
          <a:p>
            <a:r>
              <a:rPr lang="en-GB" sz="2000" b="0"/>
              <a:t>Most survey respondents first participated in targeted outreach during Phase One of Uni Connect and had maintained engagement since then</a:t>
            </a:r>
            <a:endParaRPr lang="en-GB"/>
          </a:p>
        </p:txBody>
      </p:sp>
      <p:sp>
        <p:nvSpPr>
          <p:cNvPr id="3" name="Text Placeholder 2">
            <a:extLst>
              <a:ext uri="{FF2B5EF4-FFF2-40B4-BE49-F238E27FC236}">
                <a16:creationId xmlns:a16="http://schemas.microsoft.com/office/drawing/2014/main" id="{6D1A3F53-A03F-477A-8CB1-5592730E8232}"/>
              </a:ext>
            </a:extLst>
          </p:cNvPr>
          <p:cNvSpPr>
            <a:spLocks noGrp="1"/>
          </p:cNvSpPr>
          <p:nvPr>
            <p:ph type="body" sz="quarter" idx="20"/>
          </p:nvPr>
        </p:nvSpPr>
        <p:spPr>
          <a:xfrm>
            <a:off x="3352210" y="2609635"/>
            <a:ext cx="2628508" cy="3441843"/>
          </a:xfrm>
          <a:solidFill>
            <a:schemeClr val="tx2"/>
          </a:solidFill>
        </p:spPr>
        <p:txBody>
          <a:bodyPr/>
          <a:lstStyle/>
          <a:p>
            <a:r>
              <a:rPr lang="en-GB" sz="2000" b="0"/>
              <a:t>Key motivations for initial engagement were to raise the higher education aspirations of learners, the quality of activities on offer and that they were free at the point of delivery</a:t>
            </a:r>
            <a:endParaRPr lang="en-GB"/>
          </a:p>
        </p:txBody>
      </p:sp>
      <p:sp>
        <p:nvSpPr>
          <p:cNvPr id="4" name="Text Placeholder 3">
            <a:extLst>
              <a:ext uri="{FF2B5EF4-FFF2-40B4-BE49-F238E27FC236}">
                <a16:creationId xmlns:a16="http://schemas.microsoft.com/office/drawing/2014/main" id="{979616CD-2EF6-4FDF-856D-A3FB45780AEC}"/>
              </a:ext>
            </a:extLst>
          </p:cNvPr>
          <p:cNvSpPr>
            <a:spLocks noGrp="1"/>
          </p:cNvSpPr>
          <p:nvPr>
            <p:ph type="body" sz="quarter" idx="21"/>
          </p:nvPr>
        </p:nvSpPr>
        <p:spPr>
          <a:xfrm>
            <a:off x="6269630" y="2609635"/>
            <a:ext cx="2628508" cy="3441843"/>
          </a:xfrm>
          <a:solidFill>
            <a:schemeClr val="bg1">
              <a:lumMod val="50000"/>
            </a:schemeClr>
          </a:solidFill>
        </p:spPr>
        <p:txBody>
          <a:bodyPr/>
          <a:lstStyle/>
          <a:p>
            <a:r>
              <a:rPr lang="en-GB" sz="2000" b="0"/>
              <a:t>Top reasons for continued engagement were the quality of activities on offer, alignment to the needs of the school or college and the groups of learners targeted</a:t>
            </a:r>
          </a:p>
          <a:p>
            <a:endParaRPr lang="en-GB" sz="2000" b="0"/>
          </a:p>
        </p:txBody>
      </p:sp>
      <p:sp>
        <p:nvSpPr>
          <p:cNvPr id="5" name="Text Placeholder 4">
            <a:extLst>
              <a:ext uri="{FF2B5EF4-FFF2-40B4-BE49-F238E27FC236}">
                <a16:creationId xmlns:a16="http://schemas.microsoft.com/office/drawing/2014/main" id="{6226C776-E8E2-4BDC-92C7-99A07AB460B0}"/>
              </a:ext>
            </a:extLst>
          </p:cNvPr>
          <p:cNvSpPr>
            <a:spLocks noGrp="1"/>
          </p:cNvSpPr>
          <p:nvPr>
            <p:ph type="body" sz="quarter" idx="22"/>
          </p:nvPr>
        </p:nvSpPr>
        <p:spPr>
          <a:xfrm>
            <a:off x="9166225" y="2609635"/>
            <a:ext cx="2628508" cy="3441843"/>
          </a:xfrm>
          <a:solidFill>
            <a:schemeClr val="accent2"/>
          </a:solidFill>
        </p:spPr>
        <p:txBody>
          <a:bodyPr/>
          <a:lstStyle/>
          <a:p>
            <a:r>
              <a:rPr lang="en-GB" sz="2000" b="0"/>
              <a:t>Barriers or challenges to engagement tended to be internal, such as time and flexibility within the school or college timetable and lack of staff time to support delivery</a:t>
            </a:r>
          </a:p>
        </p:txBody>
      </p:sp>
      <p:sp>
        <p:nvSpPr>
          <p:cNvPr id="6" name="Title 5">
            <a:extLst>
              <a:ext uri="{FF2B5EF4-FFF2-40B4-BE49-F238E27FC236}">
                <a16:creationId xmlns:a16="http://schemas.microsoft.com/office/drawing/2014/main" id="{BBA4AB12-BC7F-44B4-94B7-5DE477DB22F0}"/>
              </a:ext>
            </a:extLst>
          </p:cNvPr>
          <p:cNvSpPr>
            <a:spLocks noGrp="1"/>
          </p:cNvSpPr>
          <p:nvPr>
            <p:ph type="title"/>
          </p:nvPr>
        </p:nvSpPr>
        <p:spPr>
          <a:xfrm>
            <a:off x="417248" y="682010"/>
            <a:ext cx="11357503" cy="505049"/>
          </a:xfrm>
        </p:spPr>
        <p:txBody>
          <a:bodyPr/>
          <a:lstStyle/>
          <a:p>
            <a:r>
              <a:rPr lang="en-GB" sz="3400">
                <a:solidFill>
                  <a:schemeClr val="accent1"/>
                </a:solidFill>
              </a:rPr>
              <a:t>Key messages: School and college engagement with Uni Connect targeted outreach</a:t>
            </a:r>
          </a:p>
        </p:txBody>
      </p:sp>
      <p:sp>
        <p:nvSpPr>
          <p:cNvPr id="7" name="Slide Number Placeholder 6">
            <a:extLst>
              <a:ext uri="{FF2B5EF4-FFF2-40B4-BE49-F238E27FC236}">
                <a16:creationId xmlns:a16="http://schemas.microsoft.com/office/drawing/2014/main" id="{761C45A7-D962-4F67-96C0-BBD9B57CBC4A}"/>
              </a:ext>
            </a:extLst>
          </p:cNvPr>
          <p:cNvSpPr>
            <a:spLocks noGrp="1"/>
          </p:cNvSpPr>
          <p:nvPr>
            <p:ph type="sldNum" sz="quarter" idx="4"/>
          </p:nvPr>
        </p:nvSpPr>
        <p:spPr/>
        <p:txBody>
          <a:bodyPr/>
          <a:lstStyle/>
          <a:p>
            <a:fld id="{D61AABEC-672F-4B68-B914-690DA978312C}" type="slidenum">
              <a:rPr lang="en-GB" smtClean="0"/>
              <a:pPr/>
              <a:t>12</a:t>
            </a:fld>
            <a:r>
              <a:rPr lang="en-GB"/>
              <a:t>  </a:t>
            </a:r>
          </a:p>
        </p:txBody>
      </p:sp>
      <p:sp>
        <p:nvSpPr>
          <p:cNvPr id="9" name="TextBox 8">
            <a:extLst>
              <a:ext uri="{FF2B5EF4-FFF2-40B4-BE49-F238E27FC236}">
                <a16:creationId xmlns:a16="http://schemas.microsoft.com/office/drawing/2014/main" id="{923BFB12-8F83-4821-B3C7-A306B4DA69B1}"/>
              </a:ext>
            </a:extLst>
          </p:cNvPr>
          <p:cNvSpPr txBox="1"/>
          <p:nvPr/>
        </p:nvSpPr>
        <p:spPr>
          <a:xfrm>
            <a:off x="437230" y="151657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1"/>
                </a:solidFill>
              </a:rPr>
              <a:t>1</a:t>
            </a:r>
          </a:p>
        </p:txBody>
      </p:sp>
      <p:sp>
        <p:nvSpPr>
          <p:cNvPr id="10" name="TextBox 9">
            <a:extLst>
              <a:ext uri="{FF2B5EF4-FFF2-40B4-BE49-F238E27FC236}">
                <a16:creationId xmlns:a16="http://schemas.microsoft.com/office/drawing/2014/main" id="{2A3B5818-0C75-4B9C-AAA1-EB049DBE134B}"/>
              </a:ext>
            </a:extLst>
          </p:cNvPr>
          <p:cNvSpPr txBox="1"/>
          <p:nvPr/>
        </p:nvSpPr>
        <p:spPr>
          <a:xfrm>
            <a:off x="3352210" y="151657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tx2"/>
                </a:solidFill>
              </a:rPr>
              <a:t>2</a:t>
            </a:r>
          </a:p>
        </p:txBody>
      </p:sp>
      <p:sp>
        <p:nvSpPr>
          <p:cNvPr id="11" name="TextBox 10">
            <a:extLst>
              <a:ext uri="{FF2B5EF4-FFF2-40B4-BE49-F238E27FC236}">
                <a16:creationId xmlns:a16="http://schemas.microsoft.com/office/drawing/2014/main" id="{55C98EBB-2A53-4996-BD06-209B11DFD615}"/>
              </a:ext>
            </a:extLst>
          </p:cNvPr>
          <p:cNvSpPr txBox="1"/>
          <p:nvPr/>
        </p:nvSpPr>
        <p:spPr>
          <a:xfrm>
            <a:off x="6267190" y="151657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bg1">
                    <a:lumMod val="50000"/>
                  </a:schemeClr>
                </a:solidFill>
              </a:rPr>
              <a:t>3</a:t>
            </a:r>
          </a:p>
        </p:txBody>
      </p:sp>
      <p:sp>
        <p:nvSpPr>
          <p:cNvPr id="12" name="TextBox 11">
            <a:extLst>
              <a:ext uri="{FF2B5EF4-FFF2-40B4-BE49-F238E27FC236}">
                <a16:creationId xmlns:a16="http://schemas.microsoft.com/office/drawing/2014/main" id="{312E53D4-CC97-431B-80F6-EF9D64EA1361}"/>
              </a:ext>
            </a:extLst>
          </p:cNvPr>
          <p:cNvSpPr txBox="1"/>
          <p:nvPr/>
        </p:nvSpPr>
        <p:spPr>
          <a:xfrm>
            <a:off x="9163787" y="151657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2"/>
                </a:solidFill>
              </a:rPr>
              <a:t>4</a:t>
            </a:r>
          </a:p>
        </p:txBody>
      </p:sp>
    </p:spTree>
    <p:extLst>
      <p:ext uri="{BB962C8B-B14F-4D97-AF65-F5344CB8AC3E}">
        <p14:creationId xmlns:p14="http://schemas.microsoft.com/office/powerpoint/2010/main" val="2602785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09B48-C4FE-4B45-B44D-DF969B9E54C1}"/>
              </a:ext>
            </a:extLst>
          </p:cNvPr>
          <p:cNvSpPr>
            <a:spLocks noGrp="1"/>
          </p:cNvSpPr>
          <p:nvPr>
            <p:ph type="body" sz="quarter" idx="19"/>
          </p:nvPr>
        </p:nvSpPr>
        <p:spPr>
          <a:xfrm>
            <a:off x="455613" y="2382085"/>
            <a:ext cx="2628508" cy="3669393"/>
          </a:xfrm>
          <a:solidFill>
            <a:schemeClr val="accent1"/>
          </a:solidFill>
        </p:spPr>
        <p:txBody>
          <a:bodyPr/>
          <a:lstStyle/>
          <a:p>
            <a:r>
              <a:rPr lang="en-GB" sz="2000" b="0"/>
              <a:t>Reasons for non-participation included being unaware of Uni </a:t>
            </a:r>
            <a:r>
              <a:rPr lang="en-GB" sz="2000" b="0" err="1"/>
              <a:t>Connect’s</a:t>
            </a:r>
            <a:r>
              <a:rPr lang="en-GB" sz="2000" b="0"/>
              <a:t> offer or unclear how this differed from other outreach provision available</a:t>
            </a:r>
            <a:endParaRPr lang="en-GB"/>
          </a:p>
        </p:txBody>
      </p:sp>
      <p:sp>
        <p:nvSpPr>
          <p:cNvPr id="3" name="Text Placeholder 2">
            <a:extLst>
              <a:ext uri="{FF2B5EF4-FFF2-40B4-BE49-F238E27FC236}">
                <a16:creationId xmlns:a16="http://schemas.microsoft.com/office/drawing/2014/main" id="{6D1A3F53-A03F-477A-8CB1-5592730E8232}"/>
              </a:ext>
            </a:extLst>
          </p:cNvPr>
          <p:cNvSpPr>
            <a:spLocks noGrp="1"/>
          </p:cNvSpPr>
          <p:nvPr>
            <p:ph type="body" sz="quarter" idx="20"/>
          </p:nvPr>
        </p:nvSpPr>
        <p:spPr>
          <a:xfrm>
            <a:off x="3352210" y="2382085"/>
            <a:ext cx="2628508" cy="3669393"/>
          </a:xfrm>
          <a:solidFill>
            <a:schemeClr val="tx2"/>
          </a:solidFill>
        </p:spPr>
        <p:txBody>
          <a:bodyPr/>
          <a:lstStyle/>
          <a:p>
            <a:r>
              <a:rPr lang="en-GB" sz="2000" b="0"/>
              <a:t>Lack of staff time or resource was also a frequently cited reason for non-participation </a:t>
            </a:r>
            <a:endParaRPr lang="en-GB"/>
          </a:p>
        </p:txBody>
      </p:sp>
      <p:sp>
        <p:nvSpPr>
          <p:cNvPr id="4" name="Text Placeholder 3">
            <a:extLst>
              <a:ext uri="{FF2B5EF4-FFF2-40B4-BE49-F238E27FC236}">
                <a16:creationId xmlns:a16="http://schemas.microsoft.com/office/drawing/2014/main" id="{979616CD-2EF6-4FDF-856D-A3FB45780AEC}"/>
              </a:ext>
            </a:extLst>
          </p:cNvPr>
          <p:cNvSpPr>
            <a:spLocks noGrp="1"/>
          </p:cNvSpPr>
          <p:nvPr>
            <p:ph type="body" sz="quarter" idx="21"/>
          </p:nvPr>
        </p:nvSpPr>
        <p:spPr>
          <a:xfrm>
            <a:off x="6269630" y="2382085"/>
            <a:ext cx="2628508" cy="3669393"/>
          </a:xfrm>
          <a:solidFill>
            <a:schemeClr val="bg1">
              <a:lumMod val="50000"/>
            </a:schemeClr>
          </a:solidFill>
        </p:spPr>
        <p:txBody>
          <a:bodyPr/>
          <a:lstStyle/>
          <a:p>
            <a:r>
              <a:rPr lang="en-GB" sz="2000" b="0"/>
              <a:t>All non-engaged schools had other support in place for underrepresented learners, with the majority offering careers advice, personal guidance and / or employer events</a:t>
            </a:r>
          </a:p>
        </p:txBody>
      </p:sp>
      <p:sp>
        <p:nvSpPr>
          <p:cNvPr id="6" name="Title 5">
            <a:extLst>
              <a:ext uri="{FF2B5EF4-FFF2-40B4-BE49-F238E27FC236}">
                <a16:creationId xmlns:a16="http://schemas.microsoft.com/office/drawing/2014/main" id="{BBA4AB12-BC7F-44B4-94B7-5DE477DB22F0}"/>
              </a:ext>
            </a:extLst>
          </p:cNvPr>
          <p:cNvSpPr>
            <a:spLocks noGrp="1"/>
          </p:cNvSpPr>
          <p:nvPr>
            <p:ph type="title"/>
          </p:nvPr>
        </p:nvSpPr>
        <p:spPr>
          <a:xfrm>
            <a:off x="437230" y="301473"/>
            <a:ext cx="11357503" cy="505049"/>
          </a:xfrm>
        </p:spPr>
        <p:txBody>
          <a:bodyPr/>
          <a:lstStyle/>
          <a:p>
            <a:r>
              <a:rPr lang="en-GB" sz="3400">
                <a:solidFill>
                  <a:schemeClr val="accent1"/>
                </a:solidFill>
              </a:rPr>
              <a:t>Key messages: Reasons for non-engagement</a:t>
            </a:r>
          </a:p>
        </p:txBody>
      </p:sp>
      <p:sp>
        <p:nvSpPr>
          <p:cNvPr id="7" name="Slide Number Placeholder 6">
            <a:extLst>
              <a:ext uri="{FF2B5EF4-FFF2-40B4-BE49-F238E27FC236}">
                <a16:creationId xmlns:a16="http://schemas.microsoft.com/office/drawing/2014/main" id="{761C45A7-D962-4F67-96C0-BBD9B57CBC4A}"/>
              </a:ext>
            </a:extLst>
          </p:cNvPr>
          <p:cNvSpPr>
            <a:spLocks noGrp="1"/>
          </p:cNvSpPr>
          <p:nvPr>
            <p:ph type="sldNum" sz="quarter" idx="4"/>
          </p:nvPr>
        </p:nvSpPr>
        <p:spPr/>
        <p:txBody>
          <a:bodyPr/>
          <a:lstStyle/>
          <a:p>
            <a:fld id="{D61AABEC-672F-4B68-B914-690DA978312C}" type="slidenum">
              <a:rPr lang="en-GB" smtClean="0"/>
              <a:pPr/>
              <a:t>13</a:t>
            </a:fld>
            <a:r>
              <a:rPr lang="en-GB"/>
              <a:t>  </a:t>
            </a:r>
          </a:p>
        </p:txBody>
      </p:sp>
      <p:sp>
        <p:nvSpPr>
          <p:cNvPr id="9" name="TextBox 8">
            <a:extLst>
              <a:ext uri="{FF2B5EF4-FFF2-40B4-BE49-F238E27FC236}">
                <a16:creationId xmlns:a16="http://schemas.microsoft.com/office/drawing/2014/main" id="{923BFB12-8F83-4821-B3C7-A306B4DA69B1}"/>
              </a:ext>
            </a:extLst>
          </p:cNvPr>
          <p:cNvSpPr txBox="1"/>
          <p:nvPr/>
        </p:nvSpPr>
        <p:spPr>
          <a:xfrm>
            <a:off x="455613" y="128902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1"/>
                </a:solidFill>
              </a:rPr>
              <a:t>5</a:t>
            </a:r>
          </a:p>
        </p:txBody>
      </p:sp>
      <p:sp>
        <p:nvSpPr>
          <p:cNvPr id="10" name="TextBox 9">
            <a:extLst>
              <a:ext uri="{FF2B5EF4-FFF2-40B4-BE49-F238E27FC236}">
                <a16:creationId xmlns:a16="http://schemas.microsoft.com/office/drawing/2014/main" id="{2A3B5818-0C75-4B9C-AAA1-EB049DBE134B}"/>
              </a:ext>
            </a:extLst>
          </p:cNvPr>
          <p:cNvSpPr txBox="1"/>
          <p:nvPr/>
        </p:nvSpPr>
        <p:spPr>
          <a:xfrm>
            <a:off x="3370593" y="128902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tx2"/>
                </a:solidFill>
              </a:rPr>
              <a:t>6</a:t>
            </a:r>
          </a:p>
        </p:txBody>
      </p:sp>
      <p:sp>
        <p:nvSpPr>
          <p:cNvPr id="11" name="TextBox 10">
            <a:extLst>
              <a:ext uri="{FF2B5EF4-FFF2-40B4-BE49-F238E27FC236}">
                <a16:creationId xmlns:a16="http://schemas.microsoft.com/office/drawing/2014/main" id="{55C98EBB-2A53-4996-BD06-209B11DFD615}"/>
              </a:ext>
            </a:extLst>
          </p:cNvPr>
          <p:cNvSpPr txBox="1"/>
          <p:nvPr/>
        </p:nvSpPr>
        <p:spPr>
          <a:xfrm>
            <a:off x="6285573" y="128902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bg1">
                    <a:lumMod val="50000"/>
                  </a:schemeClr>
                </a:solidFill>
              </a:rPr>
              <a:t>7</a:t>
            </a:r>
          </a:p>
        </p:txBody>
      </p:sp>
    </p:spTree>
    <p:extLst>
      <p:ext uri="{BB962C8B-B14F-4D97-AF65-F5344CB8AC3E}">
        <p14:creationId xmlns:p14="http://schemas.microsoft.com/office/powerpoint/2010/main" val="302966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3" descr="Bar chart showing time period when First participated in targeted outreach">
            <a:extLst>
              <a:ext uri="{FF2B5EF4-FFF2-40B4-BE49-F238E27FC236}">
                <a16:creationId xmlns:a16="http://schemas.microsoft.com/office/drawing/2014/main" id="{9C0896F5-4328-4B4B-94ED-1C36142845D3}"/>
              </a:ext>
            </a:extLst>
          </p:cNvPr>
          <p:cNvGraphicFramePr>
            <a:graphicFrameLocks/>
          </p:cNvGraphicFramePr>
          <p:nvPr>
            <p:extLst>
              <p:ext uri="{D42A27DB-BD31-4B8C-83A1-F6EECF244321}">
                <p14:modId xmlns:p14="http://schemas.microsoft.com/office/powerpoint/2010/main" val="362137712"/>
              </p:ext>
            </p:extLst>
          </p:nvPr>
        </p:nvGraphicFramePr>
        <p:xfrm>
          <a:off x="6753296" y="3572203"/>
          <a:ext cx="5833178" cy="2443339"/>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a:extLst>
              <a:ext uri="{FF2B5EF4-FFF2-40B4-BE49-F238E27FC236}">
                <a16:creationId xmlns:a16="http://schemas.microsoft.com/office/drawing/2014/main" id="{BAE51AEE-4D30-47A0-AF37-A3911D866124}"/>
              </a:ext>
            </a:extLst>
          </p:cNvPr>
          <p:cNvSpPr/>
          <p:nvPr/>
        </p:nvSpPr>
        <p:spPr>
          <a:xfrm>
            <a:off x="6869911" y="873114"/>
            <a:ext cx="4852899" cy="2310214"/>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graphicFrame>
        <p:nvGraphicFramePr>
          <p:cNvPr id="8" name="Content Placeholder 13" descr="Bar chart showing Presence of Uni Connect staff member">
            <a:extLst>
              <a:ext uri="{FF2B5EF4-FFF2-40B4-BE49-F238E27FC236}">
                <a16:creationId xmlns:a16="http://schemas.microsoft.com/office/drawing/2014/main" id="{F2319D75-835E-4E10-8F2C-52C19BC5A0E5}"/>
              </a:ext>
            </a:extLst>
          </p:cNvPr>
          <p:cNvGraphicFramePr>
            <a:graphicFrameLocks/>
          </p:cNvGraphicFramePr>
          <p:nvPr>
            <p:extLst>
              <p:ext uri="{D42A27DB-BD31-4B8C-83A1-F6EECF244321}">
                <p14:modId xmlns:p14="http://schemas.microsoft.com/office/powerpoint/2010/main" val="2954662610"/>
              </p:ext>
            </p:extLst>
          </p:nvPr>
        </p:nvGraphicFramePr>
        <p:xfrm>
          <a:off x="-698634" y="3352893"/>
          <a:ext cx="7180060" cy="285591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E45EFBF-60C4-448C-9A0F-392CA3CFFDE2}"/>
              </a:ext>
            </a:extLst>
          </p:cNvPr>
          <p:cNvSpPr txBox="1"/>
          <p:nvPr/>
        </p:nvSpPr>
        <p:spPr>
          <a:xfrm>
            <a:off x="421282" y="6306236"/>
            <a:ext cx="3279227" cy="140488"/>
          </a:xfrm>
          <a:prstGeom prst="rect">
            <a:avLst/>
          </a:prstGeom>
          <a:noFill/>
        </p:spPr>
        <p:txBody>
          <a:bodyPr wrap="square" lIns="0" tIns="0" rIns="0" bIns="0" rtlCol="0">
            <a:spAutoFit/>
          </a:bodyPr>
          <a:lstStyle/>
          <a:p>
            <a:pPr algn="l">
              <a:lnSpc>
                <a:spcPct val="110000"/>
              </a:lnSpc>
              <a:spcBef>
                <a:spcPts val="400"/>
              </a:spcBef>
              <a:spcAft>
                <a:spcPts val="400"/>
              </a:spcAft>
            </a:pPr>
            <a:r>
              <a:rPr lang="en-GB" sz="900"/>
              <a:t>Base: All respondents (715). [STAFF] [ENGAGE]</a:t>
            </a:r>
          </a:p>
        </p:txBody>
      </p:sp>
      <p:cxnSp>
        <p:nvCxnSpPr>
          <p:cNvPr id="10" name="Straight Connector 9">
            <a:extLst>
              <a:ext uri="{FF2B5EF4-FFF2-40B4-BE49-F238E27FC236}">
                <a16:creationId xmlns:a16="http://schemas.microsoft.com/office/drawing/2014/main" id="{2F0B2036-8E4D-40E5-962D-A404C6E3602F}"/>
              </a:ext>
              <a:ext uri="{C183D7F6-B498-43B3-948B-1728B52AA6E4}">
                <adec:decorative xmlns:adec="http://schemas.microsoft.com/office/drawing/2017/decorative" val="1"/>
              </a:ext>
            </a:extLst>
          </p:cNvPr>
          <p:cNvCxnSpPr>
            <a:cxnSpLocks/>
          </p:cNvCxnSpPr>
          <p:nvPr/>
        </p:nvCxnSpPr>
        <p:spPr bwMode="ltGray">
          <a:xfrm flipV="1">
            <a:off x="7174281" y="1701906"/>
            <a:ext cx="4199211" cy="20042"/>
          </a:xfrm>
          <a:prstGeom prst="line">
            <a:avLst/>
          </a:prstGeom>
          <a:ln w="7620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1" name="TextBox 23">
            <a:extLst>
              <a:ext uri="{FF2B5EF4-FFF2-40B4-BE49-F238E27FC236}">
                <a16:creationId xmlns:a16="http://schemas.microsoft.com/office/drawing/2014/main" id="{D645B4B9-FFCF-4183-BD8E-11CAE45A25A5}"/>
              </a:ext>
            </a:extLst>
          </p:cNvPr>
          <p:cNvSpPr txBox="1"/>
          <p:nvPr/>
        </p:nvSpPr>
        <p:spPr>
          <a:xfrm>
            <a:off x="7110200" y="941711"/>
            <a:ext cx="3100600" cy="738664"/>
          </a:xfrm>
          <a:prstGeom prst="rect">
            <a:avLst/>
          </a:prstGeom>
          <a:noFill/>
        </p:spPr>
        <p:txBody>
          <a:bodyPr wrap="square" lIns="91440" tIns="45720" rIns="91440" bIns="4572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dirty="0">
                <a:effectLst/>
                <a:latin typeface="Arial"/>
                <a:ea typeface="Times New Roman" panose="02020603050405020304" pitchFamily="18" charset="0"/>
                <a:cs typeface="Arial"/>
              </a:rPr>
              <a:t>% of survey respondents </a:t>
            </a:r>
            <a:r>
              <a:rPr lang="en-GB" sz="1400" dirty="0">
                <a:latin typeface="Arial"/>
                <a:ea typeface="Times New Roman" panose="02020603050405020304" pitchFamily="18" charset="0"/>
                <a:cs typeface="Arial"/>
              </a:rPr>
              <a:t>whose </a:t>
            </a:r>
            <a:r>
              <a:rPr lang="en-GB" sz="1400" dirty="0">
                <a:effectLst/>
                <a:latin typeface="Arial"/>
                <a:ea typeface="Times New Roman" panose="02020603050405020304" pitchFamily="18" charset="0"/>
                <a:cs typeface="Arial"/>
              </a:rPr>
              <a:t>school or college </a:t>
            </a:r>
            <a:r>
              <a:rPr lang="en-GB" sz="1400" b="1" dirty="0">
                <a:effectLst/>
                <a:latin typeface="Arial"/>
                <a:ea typeface="Times New Roman" panose="02020603050405020304" pitchFamily="18" charset="0"/>
                <a:cs typeface="Arial"/>
              </a:rPr>
              <a:t>has participated </a:t>
            </a:r>
            <a:r>
              <a:rPr lang="en-GB" sz="1400" dirty="0">
                <a:effectLst/>
                <a:latin typeface="Arial"/>
                <a:ea typeface="Times New Roman" panose="02020603050405020304" pitchFamily="18" charset="0"/>
                <a:cs typeface="Arial"/>
              </a:rPr>
              <a:t>in targeted </a:t>
            </a:r>
            <a:r>
              <a:rPr lang="en-GB" sz="1400" dirty="0">
                <a:latin typeface="Arial"/>
                <a:ea typeface="Times New Roman" panose="02020603050405020304" pitchFamily="18" charset="0"/>
                <a:cs typeface="Arial"/>
              </a:rPr>
              <a:t>o</a:t>
            </a:r>
            <a:r>
              <a:rPr lang="en-GB" sz="1400" dirty="0">
                <a:effectLst/>
                <a:latin typeface="Arial"/>
                <a:ea typeface="Times New Roman" panose="02020603050405020304" pitchFamily="18" charset="0"/>
                <a:cs typeface="Arial"/>
              </a:rPr>
              <a:t>utreach</a:t>
            </a:r>
            <a:endParaRPr lang="en-GB" sz="1400" dirty="0">
              <a:latin typeface="Arial"/>
              <a:cs typeface="Arial"/>
            </a:endParaRPr>
          </a:p>
        </p:txBody>
      </p:sp>
      <p:sp>
        <p:nvSpPr>
          <p:cNvPr id="12" name="TextBox 24">
            <a:extLst>
              <a:ext uri="{FF2B5EF4-FFF2-40B4-BE49-F238E27FC236}">
                <a16:creationId xmlns:a16="http://schemas.microsoft.com/office/drawing/2014/main" id="{FF46E1BA-FF72-48AA-A87C-20F832C85652}"/>
              </a:ext>
            </a:extLst>
          </p:cNvPr>
          <p:cNvSpPr txBox="1"/>
          <p:nvPr/>
        </p:nvSpPr>
        <p:spPr>
          <a:xfrm flipH="1">
            <a:off x="9982537" y="1125691"/>
            <a:ext cx="1390955" cy="49969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lnSpc>
                <a:spcPct val="110000"/>
              </a:lnSpc>
              <a:spcBef>
                <a:spcPts val="600"/>
              </a:spcBef>
              <a:spcAft>
                <a:spcPts val="600"/>
              </a:spcAft>
              <a:buClr>
                <a:schemeClr val="bg2"/>
              </a:buClr>
            </a:pPr>
            <a:r>
              <a:rPr lang="en-GB" sz="3200" b="1">
                <a:solidFill>
                  <a:schemeClr val="accent1"/>
                </a:solidFill>
              </a:rPr>
              <a:t>95%</a:t>
            </a:r>
          </a:p>
        </p:txBody>
      </p:sp>
      <p:cxnSp>
        <p:nvCxnSpPr>
          <p:cNvPr id="13" name="Straight Connector 12">
            <a:extLst>
              <a:ext uri="{FF2B5EF4-FFF2-40B4-BE49-F238E27FC236}">
                <a16:creationId xmlns:a16="http://schemas.microsoft.com/office/drawing/2014/main" id="{41E63C47-C7D3-445C-A274-66C4A1A89ADD}"/>
              </a:ext>
              <a:ext uri="{C183D7F6-B498-43B3-948B-1728B52AA6E4}">
                <adec:decorative xmlns:adec="http://schemas.microsoft.com/office/drawing/2017/decorative" val="1"/>
              </a:ext>
            </a:extLst>
          </p:cNvPr>
          <p:cNvCxnSpPr>
            <a:cxnSpLocks/>
          </p:cNvCxnSpPr>
          <p:nvPr/>
        </p:nvCxnSpPr>
        <p:spPr bwMode="ltGray">
          <a:xfrm>
            <a:off x="7174281" y="2872251"/>
            <a:ext cx="4199211" cy="0"/>
          </a:xfrm>
          <a:prstGeom prst="line">
            <a:avLst/>
          </a:prstGeom>
          <a:ln w="76200">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4" name="TextBox 23">
            <a:extLst>
              <a:ext uri="{FF2B5EF4-FFF2-40B4-BE49-F238E27FC236}">
                <a16:creationId xmlns:a16="http://schemas.microsoft.com/office/drawing/2014/main" id="{E1673BD9-5C70-422A-A3E3-A7BCFCDCE982}"/>
              </a:ext>
            </a:extLst>
          </p:cNvPr>
          <p:cNvSpPr txBox="1"/>
          <p:nvPr/>
        </p:nvSpPr>
        <p:spPr>
          <a:xfrm>
            <a:off x="7110200" y="2084841"/>
            <a:ext cx="2976586" cy="738664"/>
          </a:xfrm>
          <a:prstGeom prst="rect">
            <a:avLst/>
          </a:prstGeom>
          <a:noFill/>
        </p:spPr>
        <p:txBody>
          <a:bodyPr wrap="square" lIns="91440" tIns="45720" rIns="91440" bIns="4572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400" dirty="0">
                <a:effectLst/>
                <a:latin typeface="Arial"/>
                <a:ea typeface="Times New Roman" panose="02020603050405020304" pitchFamily="18" charset="0"/>
                <a:cs typeface="Arial"/>
              </a:rPr>
              <a:t>% of respondents </a:t>
            </a:r>
            <a:r>
              <a:rPr lang="en-GB" sz="1400" dirty="0">
                <a:latin typeface="Arial"/>
                <a:ea typeface="Times New Roman" panose="02020603050405020304" pitchFamily="18" charset="0"/>
                <a:cs typeface="Arial"/>
              </a:rPr>
              <a:t>whose</a:t>
            </a:r>
            <a:r>
              <a:rPr lang="en-GB" sz="1400" dirty="0">
                <a:effectLst/>
                <a:latin typeface="Arial"/>
                <a:ea typeface="Times New Roman" panose="02020603050405020304" pitchFamily="18" charset="0"/>
                <a:cs typeface="Arial"/>
              </a:rPr>
              <a:t> school or college has participated in targeted </a:t>
            </a:r>
            <a:r>
              <a:rPr lang="en-GB" sz="1400" dirty="0">
                <a:latin typeface="Arial"/>
                <a:ea typeface="Times New Roman" panose="02020603050405020304" pitchFamily="18" charset="0"/>
                <a:cs typeface="Arial"/>
              </a:rPr>
              <a:t>o</a:t>
            </a:r>
            <a:r>
              <a:rPr lang="en-GB" sz="1400" dirty="0">
                <a:effectLst/>
                <a:latin typeface="Arial"/>
                <a:ea typeface="Times New Roman" panose="02020603050405020304" pitchFamily="18" charset="0"/>
                <a:cs typeface="Arial"/>
              </a:rPr>
              <a:t>utreach and </a:t>
            </a:r>
            <a:r>
              <a:rPr lang="en-GB" sz="1400" b="1" dirty="0">
                <a:effectLst/>
                <a:latin typeface="Arial"/>
                <a:ea typeface="Times New Roman" panose="02020603050405020304" pitchFamily="18" charset="0"/>
                <a:cs typeface="Arial"/>
              </a:rPr>
              <a:t>are still </a:t>
            </a:r>
            <a:r>
              <a:rPr lang="en-GB" sz="1400" dirty="0">
                <a:effectLst/>
                <a:latin typeface="Arial"/>
                <a:ea typeface="Times New Roman" panose="02020603050405020304" pitchFamily="18" charset="0"/>
                <a:cs typeface="Arial"/>
              </a:rPr>
              <a:t>participating</a:t>
            </a:r>
            <a:endParaRPr lang="en-GB" sz="1400" dirty="0">
              <a:latin typeface="Arial"/>
              <a:cs typeface="Arial"/>
            </a:endParaRPr>
          </a:p>
        </p:txBody>
      </p:sp>
      <p:sp>
        <p:nvSpPr>
          <p:cNvPr id="15" name="TextBox 24">
            <a:extLst>
              <a:ext uri="{FF2B5EF4-FFF2-40B4-BE49-F238E27FC236}">
                <a16:creationId xmlns:a16="http://schemas.microsoft.com/office/drawing/2014/main" id="{B80D7E97-AFD9-4892-B8DC-FE1AF4711D14}"/>
              </a:ext>
            </a:extLst>
          </p:cNvPr>
          <p:cNvSpPr txBox="1"/>
          <p:nvPr/>
        </p:nvSpPr>
        <p:spPr>
          <a:xfrm flipH="1">
            <a:off x="9995674" y="2312289"/>
            <a:ext cx="1390955" cy="499690"/>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lnSpc>
                <a:spcPct val="110000"/>
              </a:lnSpc>
              <a:spcBef>
                <a:spcPts val="600"/>
              </a:spcBef>
              <a:spcAft>
                <a:spcPts val="600"/>
              </a:spcAft>
              <a:buClr>
                <a:schemeClr val="bg2"/>
              </a:buClr>
            </a:pPr>
            <a:r>
              <a:rPr lang="en-GB" sz="3200" b="1">
                <a:solidFill>
                  <a:schemeClr val="accent1"/>
                </a:solidFill>
              </a:rPr>
              <a:t>98%</a:t>
            </a:r>
          </a:p>
        </p:txBody>
      </p:sp>
      <p:sp>
        <p:nvSpPr>
          <p:cNvPr id="18" name="TextBox 17">
            <a:extLst>
              <a:ext uri="{FF2B5EF4-FFF2-40B4-BE49-F238E27FC236}">
                <a16:creationId xmlns:a16="http://schemas.microsoft.com/office/drawing/2014/main" id="{3A953685-6A85-4F91-A4BE-A61033F7D46A}"/>
              </a:ext>
            </a:extLst>
          </p:cNvPr>
          <p:cNvSpPr txBox="1"/>
          <p:nvPr/>
        </p:nvSpPr>
        <p:spPr>
          <a:xfrm>
            <a:off x="6837411" y="6064166"/>
            <a:ext cx="4340273" cy="292837"/>
          </a:xfrm>
          <a:prstGeom prst="rect">
            <a:avLst/>
          </a:prstGeom>
          <a:noFill/>
        </p:spPr>
        <p:txBody>
          <a:bodyPr wrap="square" lIns="0" tIns="0" rIns="0" bIns="0" rtlCol="0">
            <a:spAutoFit/>
          </a:bodyPr>
          <a:lstStyle/>
          <a:p>
            <a:pPr>
              <a:lnSpc>
                <a:spcPct val="110000"/>
              </a:lnSpc>
              <a:spcBef>
                <a:spcPts val="400"/>
              </a:spcBef>
              <a:spcAft>
                <a:spcPts val="400"/>
              </a:spcAft>
            </a:pPr>
            <a:r>
              <a:rPr lang="en-GB" sz="900"/>
              <a:t>Base: All respondents whose school or college has ever participated in targeted outreach (679). [ENGAGE2] [ENGAGE3]</a:t>
            </a:r>
          </a:p>
        </p:txBody>
      </p:sp>
      <p:sp>
        <p:nvSpPr>
          <p:cNvPr id="4" name="Title 3">
            <a:extLst>
              <a:ext uri="{FF2B5EF4-FFF2-40B4-BE49-F238E27FC236}">
                <a16:creationId xmlns:a16="http://schemas.microsoft.com/office/drawing/2014/main" id="{B9F79BD8-CAB1-4271-B097-B956A95BF444}"/>
              </a:ext>
            </a:extLst>
          </p:cNvPr>
          <p:cNvSpPr>
            <a:spLocks noGrp="1"/>
          </p:cNvSpPr>
          <p:nvPr>
            <p:ph type="title"/>
          </p:nvPr>
        </p:nvSpPr>
        <p:spPr>
          <a:xfrm>
            <a:off x="302094" y="-465708"/>
            <a:ext cx="7670652" cy="1124451"/>
          </a:xfrm>
        </p:spPr>
        <p:txBody>
          <a:bodyPr/>
          <a:lstStyle/>
          <a:p>
            <a:r>
              <a:rPr lang="en-GB">
                <a:solidFill>
                  <a:schemeClr val="accent1"/>
                </a:solidFill>
              </a:rPr>
              <a:t>Engagement with Uni Connect: Overview</a:t>
            </a:r>
          </a:p>
        </p:txBody>
      </p:sp>
      <p:sp>
        <p:nvSpPr>
          <p:cNvPr id="19" name="Rectangle 18">
            <a:extLst>
              <a:ext uri="{FF2B5EF4-FFF2-40B4-BE49-F238E27FC236}">
                <a16:creationId xmlns:a16="http://schemas.microsoft.com/office/drawing/2014/main" id="{A7C11061-1D25-4652-BCA0-13DD986B6A14}"/>
              </a:ext>
            </a:extLst>
          </p:cNvPr>
          <p:cNvSpPr/>
          <p:nvPr/>
        </p:nvSpPr>
        <p:spPr>
          <a:xfrm>
            <a:off x="302094" y="842459"/>
            <a:ext cx="6207189" cy="21402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0000"/>
              </a:lnSpc>
              <a:spcAft>
                <a:spcPts val="1200"/>
              </a:spcAft>
              <a:buFont typeface="Arial" panose="020B0604020202020204" pitchFamily="34" charset="0"/>
              <a:buChar char="•"/>
            </a:pPr>
            <a:r>
              <a:rPr lang="en-GB" sz="1400" dirty="0">
                <a:solidFill>
                  <a:schemeClr val="tx1"/>
                </a:solidFill>
              </a:rPr>
              <a:t>The majority (79%) of survey respondents first participated in targeted outreach </a:t>
            </a:r>
            <a:r>
              <a:rPr lang="en-GB" sz="1400" b="1" dirty="0">
                <a:solidFill>
                  <a:schemeClr val="tx1"/>
                </a:solidFill>
              </a:rPr>
              <a:t>during Phase One of the programme</a:t>
            </a:r>
            <a:r>
              <a:rPr lang="en-GB" sz="1400" dirty="0">
                <a:solidFill>
                  <a:schemeClr val="tx1"/>
                </a:solidFill>
              </a:rPr>
              <a:t>, between</a:t>
            </a:r>
            <a:r>
              <a:rPr lang="en-GB" sz="1400" b="1" dirty="0">
                <a:solidFill>
                  <a:schemeClr val="tx1"/>
                </a:solidFill>
              </a:rPr>
              <a:t> </a:t>
            </a:r>
            <a:r>
              <a:rPr lang="en-GB" sz="1400" dirty="0">
                <a:solidFill>
                  <a:schemeClr val="tx1"/>
                </a:solidFill>
              </a:rPr>
              <a:t>January 2017 and July 2019</a:t>
            </a:r>
          </a:p>
          <a:p>
            <a:pPr marL="342900" indent="-342900">
              <a:lnSpc>
                <a:spcPct val="110000"/>
              </a:lnSpc>
              <a:spcAft>
                <a:spcPts val="1200"/>
              </a:spcAft>
              <a:buFont typeface="Arial" panose="020B0604020202020204" pitchFamily="34" charset="0"/>
              <a:buChar char="•"/>
            </a:pPr>
            <a:r>
              <a:rPr lang="en-GB" sz="1400" dirty="0">
                <a:solidFill>
                  <a:schemeClr val="tx1"/>
                </a:solidFill>
              </a:rPr>
              <a:t>A relatively small proportion (9%) </a:t>
            </a:r>
            <a:r>
              <a:rPr lang="en-GB" sz="1400" b="1" dirty="0">
                <a:solidFill>
                  <a:schemeClr val="tx1"/>
                </a:solidFill>
              </a:rPr>
              <a:t>participated for the first time during Phase Two </a:t>
            </a:r>
            <a:r>
              <a:rPr lang="en-GB" sz="1400" dirty="0">
                <a:solidFill>
                  <a:schemeClr val="tx1"/>
                </a:solidFill>
              </a:rPr>
              <a:t>(from September 2019 onwards)</a:t>
            </a:r>
            <a:endParaRPr lang="en-GB" sz="1400" dirty="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400" dirty="0">
                <a:solidFill>
                  <a:schemeClr val="tx1"/>
                </a:solidFill>
              </a:rPr>
              <a:t>Over a third (38%) of respondents had a staff member that</a:t>
            </a:r>
            <a:r>
              <a:rPr lang="en-GB" sz="1400" b="1" dirty="0">
                <a:solidFill>
                  <a:schemeClr val="tx1"/>
                </a:solidFill>
              </a:rPr>
              <a:t> </a:t>
            </a:r>
            <a:r>
              <a:rPr lang="en-GB" sz="1400" dirty="0">
                <a:solidFill>
                  <a:schemeClr val="tx1"/>
                </a:solidFill>
              </a:rPr>
              <a:t>was </a:t>
            </a:r>
            <a:r>
              <a:rPr lang="en-GB" sz="1400" b="1" dirty="0">
                <a:solidFill>
                  <a:schemeClr val="tx1"/>
                </a:solidFill>
              </a:rPr>
              <a:t>fully or partly funded through Uni Connect.</a:t>
            </a:r>
            <a:endParaRPr lang="en-GB" sz="1400" b="1" dirty="0">
              <a:solidFill>
                <a:schemeClr val="tx1"/>
              </a:solidFill>
              <a:cs typeface="Arial"/>
            </a:endParaRPr>
          </a:p>
          <a:p>
            <a:pPr marL="342900" indent="-342900">
              <a:lnSpc>
                <a:spcPct val="110000"/>
              </a:lnSpc>
              <a:spcAft>
                <a:spcPts val="1200"/>
              </a:spcAft>
              <a:buFont typeface="Arial" panose="020B0604020202020204" pitchFamily="34" charset="0"/>
              <a:buChar char="•"/>
            </a:pPr>
            <a:endParaRPr lang="en-GB" sz="1400" dirty="0">
              <a:solidFill>
                <a:schemeClr val="tx1"/>
              </a:solidFill>
            </a:endParaRPr>
          </a:p>
          <a:p>
            <a:pPr marL="342900" indent="-342900">
              <a:lnSpc>
                <a:spcPct val="110000"/>
              </a:lnSpc>
              <a:spcAft>
                <a:spcPts val="1200"/>
              </a:spcAft>
              <a:buFont typeface="Arial" panose="020B0604020202020204" pitchFamily="34" charset="0"/>
              <a:buChar char="•"/>
            </a:pPr>
            <a:endParaRPr lang="en-GB" sz="1400" dirty="0">
              <a:solidFill>
                <a:schemeClr val="tx1"/>
              </a:solidFill>
            </a:endParaRPr>
          </a:p>
        </p:txBody>
      </p:sp>
      <p:sp>
        <p:nvSpPr>
          <p:cNvPr id="22" name="Rectangle 21">
            <a:extLst>
              <a:ext uri="{FF2B5EF4-FFF2-40B4-BE49-F238E27FC236}">
                <a16:creationId xmlns:a16="http://schemas.microsoft.com/office/drawing/2014/main" id="{13AB096E-5445-42DF-B633-7E84A3EEAEEB}"/>
              </a:ext>
            </a:extLst>
          </p:cNvPr>
          <p:cNvSpPr/>
          <p:nvPr/>
        </p:nvSpPr>
        <p:spPr>
          <a:xfrm>
            <a:off x="302094" y="3111926"/>
            <a:ext cx="5377098" cy="246221"/>
          </a:xfrm>
          <a:prstGeom prst="rect">
            <a:avLst/>
          </a:prstGeom>
        </p:spPr>
        <p:txBody>
          <a:bodyPr wrap="square" lIns="0" tIns="0" rIns="0" bIns="0">
            <a:spAutoFit/>
          </a:bodyPr>
          <a:lstStyle/>
          <a:p>
            <a:r>
              <a:rPr lang="en-GB" sz="1600" b="1" dirty="0">
                <a:solidFill>
                  <a:schemeClr val="tx2"/>
                </a:solidFill>
              </a:rPr>
              <a:t>Presence of Uni Connect staff member</a:t>
            </a:r>
          </a:p>
        </p:txBody>
      </p:sp>
      <p:sp>
        <p:nvSpPr>
          <p:cNvPr id="23" name="Rectangle 22">
            <a:extLst>
              <a:ext uri="{FF2B5EF4-FFF2-40B4-BE49-F238E27FC236}">
                <a16:creationId xmlns:a16="http://schemas.microsoft.com/office/drawing/2014/main" id="{870D6BEB-F0FC-42C4-A8C5-3DC436785543}"/>
              </a:ext>
            </a:extLst>
          </p:cNvPr>
          <p:cNvSpPr/>
          <p:nvPr/>
        </p:nvSpPr>
        <p:spPr>
          <a:xfrm>
            <a:off x="6837412" y="3344588"/>
            <a:ext cx="4674960" cy="246221"/>
          </a:xfrm>
          <a:prstGeom prst="rect">
            <a:avLst/>
          </a:prstGeom>
        </p:spPr>
        <p:txBody>
          <a:bodyPr wrap="square" lIns="0" tIns="0" rIns="0" bIns="0">
            <a:spAutoFit/>
          </a:bodyPr>
          <a:lstStyle/>
          <a:p>
            <a:r>
              <a:rPr lang="en-GB" sz="1600" b="1" dirty="0">
                <a:solidFill>
                  <a:schemeClr val="tx2"/>
                </a:solidFill>
              </a:rPr>
              <a:t>First participated in targeted outreach</a:t>
            </a:r>
          </a:p>
        </p:txBody>
      </p:sp>
      <p:cxnSp>
        <p:nvCxnSpPr>
          <p:cNvPr id="25" name="Straight Connector 24">
            <a:extLst>
              <a:ext uri="{FF2B5EF4-FFF2-40B4-BE49-F238E27FC236}">
                <a16:creationId xmlns:a16="http://schemas.microsoft.com/office/drawing/2014/main" id="{CF4024AE-069C-4FAA-B76F-8BF96B0D1315}"/>
              </a:ext>
            </a:extLst>
          </p:cNvPr>
          <p:cNvCxnSpPr>
            <a:cxnSpLocks/>
          </p:cNvCxnSpPr>
          <p:nvPr/>
        </p:nvCxnSpPr>
        <p:spPr>
          <a:xfrm>
            <a:off x="6659418" y="842458"/>
            <a:ext cx="0" cy="551454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EBB086-EC2F-459F-B2A1-0E80E55B68F5}"/>
              </a:ext>
            </a:extLst>
          </p:cNvPr>
          <p:cNvSpPr txBox="1"/>
          <p:nvPr/>
        </p:nvSpPr>
        <p:spPr>
          <a:xfrm>
            <a:off x="10664024" y="5035876"/>
            <a:ext cx="218365" cy="229252"/>
          </a:xfrm>
          <a:prstGeom prst="rect">
            <a:avLst/>
          </a:prstGeom>
          <a:solidFill>
            <a:schemeClr val="accent1"/>
          </a:solidFill>
        </p:spPr>
        <p:txBody>
          <a:bodyPr wrap="square" lIns="0" tIns="0" rIns="0" bIns="0" rtlCol="0">
            <a:spAutoFit/>
          </a:bodyPr>
          <a:lstStyle/>
          <a:p>
            <a:pPr algn="l">
              <a:lnSpc>
                <a:spcPct val="110000"/>
              </a:lnSpc>
              <a:spcBef>
                <a:spcPts val="400"/>
              </a:spcBef>
              <a:spcAft>
                <a:spcPts val="400"/>
              </a:spcAft>
            </a:pPr>
            <a:endParaRPr lang="en-GB" sz="1400"/>
          </a:p>
        </p:txBody>
      </p:sp>
      <p:sp>
        <p:nvSpPr>
          <p:cNvPr id="26" name="TextBox 25">
            <a:extLst>
              <a:ext uri="{FF2B5EF4-FFF2-40B4-BE49-F238E27FC236}">
                <a16:creationId xmlns:a16="http://schemas.microsoft.com/office/drawing/2014/main" id="{C38554B9-6C55-4111-BE17-125219FC5A69}"/>
              </a:ext>
            </a:extLst>
          </p:cNvPr>
          <p:cNvSpPr txBox="1"/>
          <p:nvPr/>
        </p:nvSpPr>
        <p:spPr>
          <a:xfrm>
            <a:off x="11001632" y="5046801"/>
            <a:ext cx="1123666" cy="218586"/>
          </a:xfrm>
          <a:prstGeom prst="rect">
            <a:avLst/>
          </a:prstGeom>
          <a:noFill/>
        </p:spPr>
        <p:txBody>
          <a:bodyPr wrap="square" lIns="0" tIns="0" rIns="0" bIns="0" rtlCol="0" anchor="t">
            <a:spAutoFit/>
          </a:bodyPr>
          <a:lstStyle/>
          <a:p>
            <a:pPr algn="l">
              <a:lnSpc>
                <a:spcPct val="110000"/>
              </a:lnSpc>
              <a:spcBef>
                <a:spcPts val="400"/>
              </a:spcBef>
              <a:spcAft>
                <a:spcPts val="400"/>
              </a:spcAft>
            </a:pPr>
            <a:r>
              <a:rPr lang="en-GB" sz="1400" b="1"/>
              <a:t>Phase 1</a:t>
            </a:r>
          </a:p>
        </p:txBody>
      </p:sp>
    </p:spTree>
    <p:extLst>
      <p:ext uri="{BB962C8B-B14F-4D97-AF65-F5344CB8AC3E}">
        <p14:creationId xmlns:p14="http://schemas.microsoft.com/office/powerpoint/2010/main" val="4217633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C85C9AA-C439-4DF5-9849-F46B082C5C30}"/>
              </a:ext>
            </a:extLst>
          </p:cNvPr>
          <p:cNvSpPr>
            <a:spLocks noGrp="1"/>
          </p:cNvSpPr>
          <p:nvPr>
            <p:ph type="title"/>
          </p:nvPr>
        </p:nvSpPr>
        <p:spPr>
          <a:xfrm>
            <a:off x="388159" y="178312"/>
            <a:ext cx="11415680" cy="584775"/>
          </a:xfrm>
        </p:spPr>
        <p:txBody>
          <a:bodyPr/>
          <a:lstStyle/>
          <a:p>
            <a:r>
              <a:rPr lang="en-GB">
                <a:solidFill>
                  <a:schemeClr val="accent1"/>
                </a:solidFill>
              </a:rPr>
              <a:t>Motivations for engagement</a:t>
            </a:r>
          </a:p>
        </p:txBody>
      </p:sp>
      <p:sp>
        <p:nvSpPr>
          <p:cNvPr id="3" name="Slide Number Placeholder 2">
            <a:extLst>
              <a:ext uri="{FF2B5EF4-FFF2-40B4-BE49-F238E27FC236}">
                <a16:creationId xmlns:a16="http://schemas.microsoft.com/office/drawing/2014/main" id="{C04AFC1D-8A28-4B8D-91AE-6BA1425F857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graphicFrame>
        <p:nvGraphicFramePr>
          <p:cNvPr id="5" name="Chart 4" descr="Bar chart showing motivating factors for schools or colleges to participate in targeted outreach through Uni Connect">
            <a:extLst>
              <a:ext uri="{FF2B5EF4-FFF2-40B4-BE49-F238E27FC236}">
                <a16:creationId xmlns:a16="http://schemas.microsoft.com/office/drawing/2014/main" id="{BFF56EB4-724F-4D0E-BD55-ADA14E73AC4C}"/>
              </a:ext>
            </a:extLst>
          </p:cNvPr>
          <p:cNvGraphicFramePr/>
          <p:nvPr>
            <p:extLst>
              <p:ext uri="{D42A27DB-BD31-4B8C-83A1-F6EECF244321}">
                <p14:modId xmlns:p14="http://schemas.microsoft.com/office/powerpoint/2010/main" val="471875053"/>
              </p:ext>
            </p:extLst>
          </p:nvPr>
        </p:nvGraphicFramePr>
        <p:xfrm>
          <a:off x="-74082" y="1445418"/>
          <a:ext cx="12166471" cy="45420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2B606360-9E29-43E4-9BD6-DCF9707418FD}"/>
              </a:ext>
            </a:extLst>
          </p:cNvPr>
          <p:cNvSpPr txBox="1"/>
          <p:nvPr/>
        </p:nvSpPr>
        <p:spPr>
          <a:xfrm>
            <a:off x="437230" y="6193139"/>
            <a:ext cx="6449775" cy="14048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effectLst/>
                <a:uLnTx/>
                <a:uFillTx/>
                <a:latin typeface="Arial"/>
                <a:ea typeface="+mn-ea"/>
                <a:cs typeface="+mn-cs"/>
              </a:rPr>
              <a:t>Base: All respondents </a:t>
            </a:r>
            <a:r>
              <a:rPr lang="en-GB" sz="900">
                <a:latin typeface="Arial"/>
              </a:rPr>
              <a:t>whose</a:t>
            </a:r>
            <a:r>
              <a:rPr kumimoji="0" lang="en-GB" sz="900" b="0" i="0" u="none" strike="noStrike" kern="1200" cap="none" spc="0" normalizeH="0" baseline="0" noProof="0">
                <a:ln>
                  <a:noFill/>
                </a:ln>
                <a:effectLst/>
                <a:uLnTx/>
                <a:uFillTx/>
                <a:latin typeface="Arial"/>
                <a:ea typeface="+mn-ea"/>
                <a:cs typeface="+mn-cs"/>
              </a:rPr>
              <a:t> school or college has ever participated in targeted outreach (679). [MTIVR]</a:t>
            </a:r>
          </a:p>
        </p:txBody>
      </p:sp>
      <p:sp>
        <p:nvSpPr>
          <p:cNvPr id="8" name="Rectangle 7">
            <a:extLst>
              <a:ext uri="{FF2B5EF4-FFF2-40B4-BE49-F238E27FC236}">
                <a16:creationId xmlns:a16="http://schemas.microsoft.com/office/drawing/2014/main" id="{AF168794-835E-4CF4-9A87-109C5570E29F}"/>
              </a:ext>
            </a:extLst>
          </p:cNvPr>
          <p:cNvSpPr/>
          <p:nvPr/>
        </p:nvSpPr>
        <p:spPr>
          <a:xfrm>
            <a:off x="388159" y="811726"/>
            <a:ext cx="11241991" cy="646331"/>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2"/>
                </a:solidFill>
                <a:effectLst/>
                <a:uLnTx/>
                <a:uFillTx/>
                <a:latin typeface="Arial"/>
                <a:ea typeface="+mn-ea"/>
                <a:cs typeface="+mn-cs"/>
              </a:rPr>
              <a:t>How important, if at all, were the following factors as motivators for your school/college to participate in targeted outreach through </a:t>
            </a:r>
            <a:r>
              <a:rPr lang="en-GB" b="1" dirty="0">
                <a:solidFill>
                  <a:schemeClr val="tx2"/>
                </a:solidFill>
                <a:latin typeface="Arial"/>
              </a:rPr>
              <a:t>Uni Connect</a:t>
            </a:r>
            <a:r>
              <a:rPr kumimoji="0" lang="en-GB" b="1" i="0" u="none" strike="noStrike" kern="1200" cap="none" spc="0" normalizeH="0" baseline="0" noProof="0" dirty="0">
                <a:ln>
                  <a:noFill/>
                </a:ln>
                <a:solidFill>
                  <a:schemeClr val="tx2"/>
                </a:solidFill>
                <a:effectLst/>
                <a:uLnTx/>
                <a:uFillTx/>
                <a:latin typeface="Arial"/>
                <a:ea typeface="+mn-ea"/>
                <a:cs typeface="+mn-cs"/>
              </a:rPr>
              <a:t>? </a:t>
            </a:r>
          </a:p>
        </p:txBody>
      </p:sp>
    </p:spTree>
    <p:extLst>
      <p:ext uri="{BB962C8B-B14F-4D97-AF65-F5344CB8AC3E}">
        <p14:creationId xmlns:p14="http://schemas.microsoft.com/office/powerpoint/2010/main" val="303513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C85C9AA-C439-4DF5-9849-F46B082C5C30}"/>
              </a:ext>
            </a:extLst>
          </p:cNvPr>
          <p:cNvSpPr>
            <a:spLocks noGrp="1"/>
          </p:cNvSpPr>
          <p:nvPr>
            <p:ph type="title"/>
          </p:nvPr>
        </p:nvSpPr>
        <p:spPr>
          <a:xfrm>
            <a:off x="349522" y="201804"/>
            <a:ext cx="11492956" cy="523220"/>
          </a:xfrm>
        </p:spPr>
        <p:txBody>
          <a:bodyPr/>
          <a:lstStyle/>
          <a:p>
            <a:r>
              <a:rPr lang="en-GB">
                <a:solidFill>
                  <a:schemeClr val="accent1"/>
                </a:solidFill>
              </a:rPr>
              <a:t>Reasons for continued engagement</a:t>
            </a:r>
          </a:p>
        </p:txBody>
      </p:sp>
      <p:sp>
        <p:nvSpPr>
          <p:cNvPr id="3" name="Slide Number Placeholder 2">
            <a:extLst>
              <a:ext uri="{FF2B5EF4-FFF2-40B4-BE49-F238E27FC236}">
                <a16:creationId xmlns:a16="http://schemas.microsoft.com/office/drawing/2014/main" id="{C04AFC1D-8A28-4B8D-91AE-6BA1425F857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9" name="TextBox 8">
            <a:extLst>
              <a:ext uri="{FF2B5EF4-FFF2-40B4-BE49-F238E27FC236}">
                <a16:creationId xmlns:a16="http://schemas.microsoft.com/office/drawing/2014/main" id="{2B606360-9E29-43E4-9BD6-DCF9707418FD}"/>
              </a:ext>
            </a:extLst>
          </p:cNvPr>
          <p:cNvSpPr txBox="1"/>
          <p:nvPr/>
        </p:nvSpPr>
        <p:spPr>
          <a:xfrm>
            <a:off x="450000" y="6222808"/>
            <a:ext cx="7835356" cy="140488"/>
          </a:xfrm>
          <a:prstGeom prst="rect">
            <a:avLst/>
          </a:prstGeom>
          <a:noFill/>
        </p:spPr>
        <p:txBody>
          <a:bodyPr wrap="square" lIns="0" tIns="0" rIns="0" bIns="0" rtlCol="0" anchor="t">
            <a:spAutoFit/>
          </a:bodyPr>
          <a:lstStyle/>
          <a:p>
            <a:pPr lvl="0">
              <a:lnSpc>
                <a:spcPct val="110000"/>
              </a:lnSpc>
              <a:spcBef>
                <a:spcPts val="400"/>
              </a:spcBef>
              <a:spcAft>
                <a:spcPts val="400"/>
              </a:spcAft>
              <a:defRPr/>
            </a:pPr>
            <a:r>
              <a:rPr kumimoji="0" lang="en-GB" sz="900" b="0" i="0" u="none" strike="noStrike" kern="1200" cap="none" spc="0" normalizeH="0" baseline="0" noProof="0">
                <a:ln>
                  <a:noFill/>
                </a:ln>
                <a:effectLst/>
                <a:uLnTx/>
                <a:uFillTx/>
                <a:latin typeface="Arial"/>
                <a:ea typeface="+mn-ea"/>
                <a:cs typeface="+mn-cs"/>
              </a:rPr>
              <a:t>Base: All </a:t>
            </a:r>
            <a:r>
              <a:rPr lang="en-GB" sz="900">
                <a:latin typeface="Arial"/>
              </a:rPr>
              <a:t>respondents</a:t>
            </a:r>
            <a:r>
              <a:rPr kumimoji="0" lang="en-GB" sz="900" b="0" i="0" u="none" strike="noStrike" kern="1200" cap="none" spc="0" normalizeH="0" baseline="0" noProof="0">
                <a:ln>
                  <a:noFill/>
                </a:ln>
                <a:effectLst/>
                <a:uLnTx/>
                <a:uFillTx/>
                <a:latin typeface="Arial"/>
                <a:ea typeface="+mn-ea"/>
                <a:cs typeface="+mn-cs"/>
              </a:rPr>
              <a:t> </a:t>
            </a:r>
            <a:r>
              <a:rPr lang="en-GB" sz="900">
                <a:latin typeface="Arial"/>
              </a:rPr>
              <a:t>whose</a:t>
            </a:r>
            <a:r>
              <a:rPr kumimoji="0" lang="en-GB" sz="900" b="0" i="0" u="none" strike="noStrike" kern="1200" cap="none" spc="0" normalizeH="0" baseline="0" noProof="0">
                <a:ln>
                  <a:noFill/>
                </a:ln>
                <a:effectLst/>
                <a:uLnTx/>
                <a:uFillTx/>
                <a:latin typeface="Arial"/>
                <a:ea typeface="+mn-ea"/>
                <a:cs typeface="+mn-cs"/>
              </a:rPr>
              <a:t> school or college is still participating in targeted outreach (666</a:t>
            </a:r>
            <a:r>
              <a:rPr lang="en-GB" sz="900"/>
              <a:t>) </a:t>
            </a:r>
            <a:r>
              <a:rPr lang="en-GB" sz="900">
                <a:latin typeface="Arial"/>
              </a:rPr>
              <a:t>[ENAB1]</a:t>
            </a:r>
            <a:endParaRPr kumimoji="0" lang="en-GB" sz="800" b="0" i="0" u="none" strike="noStrike" kern="1200" cap="none" spc="0" normalizeH="0" baseline="0" noProof="0">
              <a:ln>
                <a:noFill/>
              </a:ln>
              <a:effectLst/>
              <a:uLnTx/>
              <a:uFillTx/>
              <a:latin typeface="Arial"/>
              <a:ea typeface="+mn-ea"/>
              <a:cs typeface="+mn-cs"/>
            </a:endParaRPr>
          </a:p>
        </p:txBody>
      </p:sp>
      <p:sp>
        <p:nvSpPr>
          <p:cNvPr id="8" name="Rectangle 7">
            <a:extLst>
              <a:ext uri="{FF2B5EF4-FFF2-40B4-BE49-F238E27FC236}">
                <a16:creationId xmlns:a16="http://schemas.microsoft.com/office/drawing/2014/main" id="{AF168794-835E-4CF4-9A87-109C5570E29F}"/>
              </a:ext>
            </a:extLst>
          </p:cNvPr>
          <p:cNvSpPr/>
          <p:nvPr/>
        </p:nvSpPr>
        <p:spPr>
          <a:xfrm>
            <a:off x="349522" y="793587"/>
            <a:ext cx="11232878" cy="646331"/>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2"/>
                </a:solidFill>
                <a:effectLst/>
                <a:uLnTx/>
                <a:uFillTx/>
                <a:latin typeface="Arial"/>
                <a:ea typeface="+mn-ea"/>
                <a:cs typeface="+mn-cs"/>
              </a:rPr>
              <a:t>Which of the following factors, if any, have supported your continued engagement with targeted outreach through your Uni Connect partnership? </a:t>
            </a:r>
            <a:r>
              <a:rPr lang="en-GB" b="1" u="sng" dirty="0">
                <a:solidFill>
                  <a:schemeClr val="tx2"/>
                </a:solidFill>
                <a:latin typeface="Arial"/>
              </a:rPr>
              <a:t>(multiple options selected)</a:t>
            </a:r>
            <a:endParaRPr kumimoji="0" lang="en-GB" b="1" i="0" u="none" strike="noStrike" kern="1200" cap="none" spc="0" normalizeH="0" baseline="0" noProof="0" dirty="0">
              <a:ln>
                <a:noFill/>
              </a:ln>
              <a:solidFill>
                <a:schemeClr val="tx2"/>
              </a:solidFill>
              <a:effectLst/>
              <a:uLnTx/>
              <a:uFillTx/>
              <a:latin typeface="Arial"/>
            </a:endParaRPr>
          </a:p>
        </p:txBody>
      </p:sp>
      <p:graphicFrame>
        <p:nvGraphicFramePr>
          <p:cNvPr id="7" name="Content Placeholder 13" descr="Bar chart showing factors that have supported continued engagement with targeted outreach through Uni Connect partnerships">
            <a:extLst>
              <a:ext uri="{FF2B5EF4-FFF2-40B4-BE49-F238E27FC236}">
                <a16:creationId xmlns:a16="http://schemas.microsoft.com/office/drawing/2014/main" id="{25B23BA6-904B-45A8-BA32-4753ADD0A606}"/>
              </a:ext>
            </a:extLst>
          </p:cNvPr>
          <p:cNvGraphicFramePr>
            <a:graphicFrameLocks/>
          </p:cNvGraphicFramePr>
          <p:nvPr>
            <p:extLst>
              <p:ext uri="{D42A27DB-BD31-4B8C-83A1-F6EECF244321}">
                <p14:modId xmlns:p14="http://schemas.microsoft.com/office/powerpoint/2010/main" val="4269556983"/>
              </p:ext>
            </p:extLst>
          </p:nvPr>
        </p:nvGraphicFramePr>
        <p:xfrm>
          <a:off x="-914400" y="1366462"/>
          <a:ext cx="12378322" cy="4787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821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C85C9AA-C439-4DF5-9849-F46B082C5C30}"/>
              </a:ext>
            </a:extLst>
          </p:cNvPr>
          <p:cNvSpPr>
            <a:spLocks noGrp="1"/>
          </p:cNvSpPr>
          <p:nvPr>
            <p:ph type="title"/>
          </p:nvPr>
        </p:nvSpPr>
        <p:spPr>
          <a:xfrm>
            <a:off x="450000" y="463414"/>
            <a:ext cx="11492956" cy="775597"/>
          </a:xfrm>
        </p:spPr>
        <p:txBody>
          <a:bodyPr/>
          <a:lstStyle/>
          <a:p>
            <a:pPr lvl="0">
              <a:lnSpc>
                <a:spcPct val="100000"/>
              </a:lnSpc>
              <a:spcBef>
                <a:spcPts val="0"/>
              </a:spcBef>
              <a:defRPr/>
            </a:pPr>
            <a:r>
              <a:rPr lang="en-GB" sz="2000" dirty="0">
                <a:solidFill>
                  <a:schemeClr val="accent1"/>
                </a:solidFill>
              </a:rPr>
              <a:t>The </a:t>
            </a:r>
            <a:r>
              <a:rPr lang="en-GB" sz="2000" u="sng" dirty="0">
                <a:solidFill>
                  <a:schemeClr val="accent1"/>
                </a:solidFill>
              </a:rPr>
              <a:t>most important reason</a:t>
            </a:r>
            <a:r>
              <a:rPr lang="en-GB" sz="2000" dirty="0">
                <a:solidFill>
                  <a:schemeClr val="accent1"/>
                </a:solidFill>
              </a:rPr>
              <a:t> for continued engagement in Uni Connect was the quality of activities on offer</a:t>
            </a:r>
          </a:p>
        </p:txBody>
      </p:sp>
      <p:sp>
        <p:nvSpPr>
          <p:cNvPr id="3" name="Slide Number Placeholder 2">
            <a:extLst>
              <a:ext uri="{FF2B5EF4-FFF2-40B4-BE49-F238E27FC236}">
                <a16:creationId xmlns:a16="http://schemas.microsoft.com/office/drawing/2014/main" id="{C04AFC1D-8A28-4B8D-91AE-6BA1425F857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9" name="TextBox 8">
            <a:extLst>
              <a:ext uri="{FF2B5EF4-FFF2-40B4-BE49-F238E27FC236}">
                <a16:creationId xmlns:a16="http://schemas.microsoft.com/office/drawing/2014/main" id="{2B606360-9E29-43E4-9BD6-DCF9707418FD}"/>
              </a:ext>
            </a:extLst>
          </p:cNvPr>
          <p:cNvSpPr txBox="1"/>
          <p:nvPr/>
        </p:nvSpPr>
        <p:spPr>
          <a:xfrm>
            <a:off x="373711" y="5309390"/>
            <a:ext cx="9549518" cy="171778"/>
          </a:xfrm>
          <a:prstGeom prst="rect">
            <a:avLst/>
          </a:prstGeom>
          <a:noFill/>
        </p:spPr>
        <p:txBody>
          <a:bodyPr wrap="square" lIns="0" tIns="0" rIns="0" bIns="0" rtlCol="0" anchor="t">
            <a:spAutoFit/>
          </a:bodyPr>
          <a:lstStyle/>
          <a:p>
            <a:pPr lvl="0">
              <a:lnSpc>
                <a:spcPct val="110000"/>
              </a:lnSpc>
              <a:spcBef>
                <a:spcPts val="400"/>
              </a:spcBef>
              <a:spcAft>
                <a:spcPts val="400"/>
              </a:spcAft>
              <a:defRPr/>
            </a:pPr>
            <a:r>
              <a:rPr kumimoji="0" lang="en-GB" sz="1100" b="0" i="0" u="none" strike="noStrike" kern="1200" cap="none" spc="0" normalizeH="0" baseline="0" noProof="0" dirty="0">
                <a:ln>
                  <a:noFill/>
                </a:ln>
                <a:effectLst/>
                <a:uLnTx/>
                <a:uFillTx/>
                <a:latin typeface="Arial"/>
                <a:ea typeface="+mn-ea"/>
                <a:cs typeface="+mn-cs"/>
              </a:rPr>
              <a:t>Base: All respondents </a:t>
            </a:r>
            <a:r>
              <a:rPr lang="en-GB" sz="1100" dirty="0">
                <a:latin typeface="Arial"/>
              </a:rPr>
              <a:t>whose</a:t>
            </a:r>
            <a:r>
              <a:rPr kumimoji="0" lang="en-GB" sz="1100" b="0" i="0" u="none" strike="noStrike" kern="1200" cap="none" spc="0" normalizeH="0" baseline="0" noProof="0" dirty="0">
                <a:ln>
                  <a:noFill/>
                </a:ln>
                <a:effectLst/>
                <a:uLnTx/>
                <a:uFillTx/>
                <a:latin typeface="Arial"/>
                <a:ea typeface="+mn-ea"/>
                <a:cs typeface="+mn-cs"/>
              </a:rPr>
              <a:t> school or college is still participating in targeted outreach and selected more than one option at ENAB1 (642</a:t>
            </a:r>
            <a:r>
              <a:rPr lang="en-GB" sz="1100" dirty="0"/>
              <a:t>) </a:t>
            </a:r>
            <a:r>
              <a:rPr lang="en-GB" sz="1100" dirty="0">
                <a:latin typeface="Arial"/>
              </a:rPr>
              <a:t>[</a:t>
            </a:r>
            <a:r>
              <a:rPr lang="en-GB" sz="1100" dirty="0"/>
              <a:t>ENAB2</a:t>
            </a:r>
            <a:r>
              <a:rPr lang="en-GB" sz="1100" dirty="0">
                <a:latin typeface="Arial"/>
              </a:rPr>
              <a:t>]</a:t>
            </a:r>
            <a:endParaRPr kumimoji="0" lang="en-GB" sz="1050" b="0" i="0" u="none" strike="noStrike" kern="1200" cap="none" spc="0" normalizeH="0" baseline="0" noProof="0" dirty="0">
              <a:ln>
                <a:noFill/>
              </a:ln>
              <a:effectLst/>
              <a:uLnTx/>
              <a:uFillTx/>
              <a:latin typeface="Arial"/>
              <a:ea typeface="+mn-ea"/>
              <a:cs typeface="+mn-cs"/>
            </a:endParaRPr>
          </a:p>
        </p:txBody>
      </p:sp>
      <p:grpSp>
        <p:nvGrpSpPr>
          <p:cNvPr id="2" name="Group 1">
            <a:extLst>
              <a:ext uri="{FF2B5EF4-FFF2-40B4-BE49-F238E27FC236}">
                <a16:creationId xmlns:a16="http://schemas.microsoft.com/office/drawing/2014/main" id="{E82BCF3D-405C-4097-9845-7BC51F48D862}"/>
              </a:ext>
            </a:extLst>
          </p:cNvPr>
          <p:cNvGrpSpPr/>
          <p:nvPr/>
        </p:nvGrpSpPr>
        <p:grpSpPr>
          <a:xfrm>
            <a:off x="438943" y="2168113"/>
            <a:ext cx="11034959" cy="2416471"/>
            <a:chOff x="566159" y="2647870"/>
            <a:chExt cx="11034959" cy="2416471"/>
          </a:xfrm>
        </p:grpSpPr>
        <p:sp>
          <p:nvSpPr>
            <p:cNvPr id="11" name="Rectangle 10">
              <a:extLst>
                <a:ext uri="{FF2B5EF4-FFF2-40B4-BE49-F238E27FC236}">
                  <a16:creationId xmlns:a16="http://schemas.microsoft.com/office/drawing/2014/main" id="{01A12FE6-61A3-4C67-9C05-901D06B5C101}"/>
                </a:ext>
              </a:extLst>
            </p:cNvPr>
            <p:cNvSpPr/>
            <p:nvPr/>
          </p:nvSpPr>
          <p:spPr>
            <a:xfrm>
              <a:off x="566159" y="2652770"/>
              <a:ext cx="1785795" cy="2407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3" name="Rectangle 42">
              <a:extLst>
                <a:ext uri="{FF2B5EF4-FFF2-40B4-BE49-F238E27FC236}">
                  <a16:creationId xmlns:a16="http://schemas.microsoft.com/office/drawing/2014/main" id="{EDAC7E22-0A61-4E3B-9D0F-AD472125C288}"/>
                </a:ext>
              </a:extLst>
            </p:cNvPr>
            <p:cNvSpPr/>
            <p:nvPr/>
          </p:nvSpPr>
          <p:spPr>
            <a:xfrm>
              <a:off x="2878450" y="2647872"/>
              <a:ext cx="1785795" cy="2407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4" name="Rectangle 43">
              <a:extLst>
                <a:ext uri="{FF2B5EF4-FFF2-40B4-BE49-F238E27FC236}">
                  <a16:creationId xmlns:a16="http://schemas.microsoft.com/office/drawing/2014/main" id="{3BAA6A8C-46F4-4473-ACD3-AB98CC80325F}"/>
                </a:ext>
              </a:extLst>
            </p:cNvPr>
            <p:cNvSpPr/>
            <p:nvPr/>
          </p:nvSpPr>
          <p:spPr>
            <a:xfrm>
              <a:off x="9815323" y="2647871"/>
              <a:ext cx="1785795" cy="24070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5" name="Rectangle 44">
              <a:extLst>
                <a:ext uri="{FF2B5EF4-FFF2-40B4-BE49-F238E27FC236}">
                  <a16:creationId xmlns:a16="http://schemas.microsoft.com/office/drawing/2014/main" id="{BA0EEFE3-45FC-44C3-B197-42D9AFEA6562}"/>
                </a:ext>
              </a:extLst>
            </p:cNvPr>
            <p:cNvSpPr/>
            <p:nvPr/>
          </p:nvSpPr>
          <p:spPr>
            <a:xfrm>
              <a:off x="7503032" y="2647870"/>
              <a:ext cx="1785795" cy="24070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6" name="Rectangle 45">
              <a:extLst>
                <a:ext uri="{FF2B5EF4-FFF2-40B4-BE49-F238E27FC236}">
                  <a16:creationId xmlns:a16="http://schemas.microsoft.com/office/drawing/2014/main" id="{046748F0-F2C5-4617-9F58-D2608D20880F}"/>
                </a:ext>
              </a:extLst>
            </p:cNvPr>
            <p:cNvSpPr/>
            <p:nvPr/>
          </p:nvSpPr>
          <p:spPr>
            <a:xfrm>
              <a:off x="5190741" y="2657328"/>
              <a:ext cx="1785795" cy="2407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 name="TextBox 3">
              <a:extLst>
                <a:ext uri="{FF2B5EF4-FFF2-40B4-BE49-F238E27FC236}">
                  <a16:creationId xmlns:a16="http://schemas.microsoft.com/office/drawing/2014/main" id="{BA7B9628-E450-4A2A-A4A3-BC7BC78AF368}"/>
                </a:ext>
              </a:extLst>
            </p:cNvPr>
            <p:cNvSpPr txBox="1"/>
            <p:nvPr/>
          </p:nvSpPr>
          <p:spPr>
            <a:xfrm>
              <a:off x="723674" y="2824878"/>
              <a:ext cx="147076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58%</a:t>
              </a:r>
            </a:p>
          </p:txBody>
        </p:sp>
        <p:sp>
          <p:nvSpPr>
            <p:cNvPr id="13" name="TextBox 12">
              <a:extLst>
                <a:ext uri="{FF2B5EF4-FFF2-40B4-BE49-F238E27FC236}">
                  <a16:creationId xmlns:a16="http://schemas.microsoft.com/office/drawing/2014/main" id="{59662920-EDAE-4503-8FCB-B496A644C2A7}"/>
                </a:ext>
              </a:extLst>
            </p:cNvPr>
            <p:cNvSpPr txBox="1"/>
            <p:nvPr/>
          </p:nvSpPr>
          <p:spPr>
            <a:xfrm>
              <a:off x="678625" y="3445822"/>
              <a:ext cx="1473561" cy="79149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quality of activities on offer</a:t>
              </a:r>
            </a:p>
          </p:txBody>
        </p:sp>
        <p:sp>
          <p:nvSpPr>
            <p:cNvPr id="14" name="TextBox 13">
              <a:extLst>
                <a:ext uri="{FF2B5EF4-FFF2-40B4-BE49-F238E27FC236}">
                  <a16:creationId xmlns:a16="http://schemas.microsoft.com/office/drawing/2014/main" id="{78BDD6F3-E499-4C39-BE06-0B3C545EE5A5}"/>
                </a:ext>
              </a:extLst>
            </p:cNvPr>
            <p:cNvSpPr txBox="1"/>
            <p:nvPr/>
          </p:nvSpPr>
          <p:spPr>
            <a:xfrm>
              <a:off x="3123512" y="2821227"/>
              <a:ext cx="132117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dirty="0">
                  <a:solidFill>
                    <a:schemeClr val="bg1"/>
                  </a:solidFill>
                </a:rPr>
                <a:t>41%</a:t>
              </a:r>
            </a:p>
          </p:txBody>
        </p:sp>
        <p:sp>
          <p:nvSpPr>
            <p:cNvPr id="15" name="TextBox 14">
              <a:extLst>
                <a:ext uri="{FF2B5EF4-FFF2-40B4-BE49-F238E27FC236}">
                  <a16:creationId xmlns:a16="http://schemas.microsoft.com/office/drawing/2014/main" id="{A8D2D6A1-7272-43CF-BC5C-9899F660D0B2}"/>
                </a:ext>
              </a:extLst>
            </p:cNvPr>
            <p:cNvSpPr txBox="1"/>
            <p:nvPr/>
          </p:nvSpPr>
          <p:spPr>
            <a:xfrm>
              <a:off x="2991962" y="3445822"/>
              <a:ext cx="1560423" cy="791499"/>
            </a:xfrm>
            <a:prstGeom prst="rect">
              <a:avLst/>
            </a:prstGeom>
            <a:noFill/>
          </p:spPr>
          <p:txBody>
            <a:bodyPr wrap="square" lIns="0" tIns="0" rIns="0" bIns="0" rtlCol="0" anchor="t">
              <a:spAutoFit/>
            </a:bodyPr>
            <a:lstStyle/>
            <a:p>
              <a:pPr algn="ctr">
                <a:lnSpc>
                  <a:spcPct val="110000"/>
                </a:lnSpc>
                <a:spcBef>
                  <a:spcPts val="400"/>
                </a:spcBef>
                <a:spcAft>
                  <a:spcPts val="400"/>
                </a:spcAft>
              </a:pPr>
              <a:r>
                <a:rPr lang="en-GB" sz="1600" dirty="0">
                  <a:solidFill>
                    <a:schemeClr val="bg1"/>
                  </a:solidFill>
                </a:rPr>
                <a:t>activities offered meet school or college needs</a:t>
              </a:r>
            </a:p>
          </p:txBody>
        </p:sp>
        <p:sp>
          <p:nvSpPr>
            <p:cNvPr id="16" name="TextBox 15">
              <a:extLst>
                <a:ext uri="{FF2B5EF4-FFF2-40B4-BE49-F238E27FC236}">
                  <a16:creationId xmlns:a16="http://schemas.microsoft.com/office/drawing/2014/main" id="{D7690FB5-7974-463B-B9AA-5616DB4E4E48}"/>
                </a:ext>
              </a:extLst>
            </p:cNvPr>
            <p:cNvSpPr txBox="1"/>
            <p:nvPr/>
          </p:nvSpPr>
          <p:spPr>
            <a:xfrm>
              <a:off x="5418061" y="2824877"/>
              <a:ext cx="132117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33%</a:t>
              </a:r>
            </a:p>
          </p:txBody>
        </p:sp>
        <p:sp>
          <p:nvSpPr>
            <p:cNvPr id="17" name="TextBox 16">
              <a:extLst>
                <a:ext uri="{FF2B5EF4-FFF2-40B4-BE49-F238E27FC236}">
                  <a16:creationId xmlns:a16="http://schemas.microsoft.com/office/drawing/2014/main" id="{16068DE8-B0A7-4112-83EB-F39DA62FCC36}"/>
                </a:ext>
              </a:extLst>
            </p:cNvPr>
            <p:cNvSpPr txBox="1"/>
            <p:nvPr/>
          </p:nvSpPr>
          <p:spPr>
            <a:xfrm>
              <a:off x="5282632" y="3445822"/>
              <a:ext cx="1592035" cy="79149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groups of learners targeted by the activities</a:t>
              </a:r>
            </a:p>
          </p:txBody>
        </p:sp>
        <p:sp>
          <p:nvSpPr>
            <p:cNvPr id="18" name="TextBox 17">
              <a:extLst>
                <a:ext uri="{FF2B5EF4-FFF2-40B4-BE49-F238E27FC236}">
                  <a16:creationId xmlns:a16="http://schemas.microsoft.com/office/drawing/2014/main" id="{F7F3F339-7246-4056-8C95-5C34EDC971DB}"/>
                </a:ext>
              </a:extLst>
            </p:cNvPr>
            <p:cNvSpPr txBox="1"/>
            <p:nvPr/>
          </p:nvSpPr>
          <p:spPr>
            <a:xfrm>
              <a:off x="7756149" y="2825964"/>
              <a:ext cx="1321177"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25%</a:t>
              </a:r>
            </a:p>
          </p:txBody>
        </p:sp>
        <p:sp>
          <p:nvSpPr>
            <p:cNvPr id="19" name="TextBox 18">
              <a:extLst>
                <a:ext uri="{FF2B5EF4-FFF2-40B4-BE49-F238E27FC236}">
                  <a16:creationId xmlns:a16="http://schemas.microsoft.com/office/drawing/2014/main" id="{3AD70D3F-0E47-449E-86FF-7D1ACDF408BA}"/>
                </a:ext>
              </a:extLst>
            </p:cNvPr>
            <p:cNvSpPr txBox="1"/>
            <p:nvPr/>
          </p:nvSpPr>
          <p:spPr>
            <a:xfrm>
              <a:off x="7709131" y="3445822"/>
              <a:ext cx="1321177" cy="79149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buy in from senior leadership</a:t>
              </a:r>
            </a:p>
          </p:txBody>
        </p:sp>
        <p:sp>
          <p:nvSpPr>
            <p:cNvPr id="20" name="TextBox 19">
              <a:extLst>
                <a:ext uri="{FF2B5EF4-FFF2-40B4-BE49-F238E27FC236}">
                  <a16:creationId xmlns:a16="http://schemas.microsoft.com/office/drawing/2014/main" id="{AF49F5A2-719C-4DAB-A44D-2891B07AD3A0}"/>
                </a:ext>
              </a:extLst>
            </p:cNvPr>
            <p:cNvSpPr txBox="1"/>
            <p:nvPr/>
          </p:nvSpPr>
          <p:spPr>
            <a:xfrm>
              <a:off x="10050445" y="2824878"/>
              <a:ext cx="1328595"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t>21%</a:t>
              </a:r>
            </a:p>
          </p:txBody>
        </p:sp>
        <p:sp>
          <p:nvSpPr>
            <p:cNvPr id="21" name="TextBox 20">
              <a:extLst>
                <a:ext uri="{FF2B5EF4-FFF2-40B4-BE49-F238E27FC236}">
                  <a16:creationId xmlns:a16="http://schemas.microsoft.com/office/drawing/2014/main" id="{975E96F7-E632-4D63-88BA-E6C15D0E864B}"/>
                </a:ext>
              </a:extLst>
            </p:cNvPr>
            <p:cNvSpPr txBox="1"/>
            <p:nvPr/>
          </p:nvSpPr>
          <p:spPr>
            <a:xfrm>
              <a:off x="9948153" y="3426772"/>
              <a:ext cx="1533178" cy="1333185"/>
            </a:xfrm>
            <a:prstGeom prst="rect">
              <a:avLst/>
            </a:prstGeom>
            <a:noFill/>
          </p:spPr>
          <p:txBody>
            <a:bodyPr wrap="square" lIns="0" tIns="0" rIns="0" bIns="0" rtlCol="0" anchor="t">
              <a:spAutoFit/>
            </a:bodyPr>
            <a:lstStyle/>
            <a:p>
              <a:pPr algn="ctr">
                <a:lnSpc>
                  <a:spcPct val="110000"/>
                </a:lnSpc>
                <a:spcBef>
                  <a:spcPts val="400"/>
                </a:spcBef>
                <a:spcAft>
                  <a:spcPts val="400"/>
                </a:spcAft>
              </a:pPr>
              <a:r>
                <a:rPr lang="en-GB" sz="1600" dirty="0"/>
                <a:t>having a Uni Connect member of staff based at the </a:t>
              </a:r>
              <a:r>
                <a:rPr lang="en-GB" sz="1600"/>
                <a:t>school or college</a:t>
              </a:r>
            </a:p>
          </p:txBody>
        </p:sp>
      </p:grpSp>
      <p:sp>
        <p:nvSpPr>
          <p:cNvPr id="42" name="Rectangle 41">
            <a:extLst>
              <a:ext uri="{FF2B5EF4-FFF2-40B4-BE49-F238E27FC236}">
                <a16:creationId xmlns:a16="http://schemas.microsoft.com/office/drawing/2014/main" id="{ABFE0525-FBD9-4E03-B643-6AFE531484C7}"/>
              </a:ext>
            </a:extLst>
          </p:cNvPr>
          <p:cNvSpPr/>
          <p:nvPr/>
        </p:nvSpPr>
        <p:spPr>
          <a:xfrm>
            <a:off x="450000" y="1355970"/>
            <a:ext cx="10904115" cy="584775"/>
          </a:xfrm>
          <a:prstGeom prst="rect">
            <a:avLst/>
          </a:prstGeom>
        </p:spPr>
        <p:txBody>
          <a:bodyPr wrap="square" lIns="0" rIns="0">
            <a:spAutoFit/>
          </a:bodyPr>
          <a:lstStyle/>
          <a:p>
            <a:pPr lvl="0">
              <a:defRPr/>
            </a:pPr>
            <a:r>
              <a:rPr lang="en-GB" sz="1600" b="1" dirty="0">
                <a:solidFill>
                  <a:schemeClr val="tx2"/>
                </a:solidFill>
              </a:rPr>
              <a:t>Which of these has been </a:t>
            </a:r>
            <a:r>
              <a:rPr lang="en-GB" sz="1600" b="1" u="sng" dirty="0">
                <a:solidFill>
                  <a:schemeClr val="tx2"/>
                </a:solidFill>
              </a:rPr>
              <a:t>most important</a:t>
            </a:r>
            <a:r>
              <a:rPr lang="en-GB" sz="1600" b="1" dirty="0">
                <a:solidFill>
                  <a:schemeClr val="tx2"/>
                </a:solidFill>
              </a:rPr>
              <a:t> for supporting your continued engagement with targeted outreach through your partnership? Select up to three answers only.</a:t>
            </a:r>
          </a:p>
        </p:txBody>
      </p:sp>
    </p:spTree>
    <p:extLst>
      <p:ext uri="{BB962C8B-B14F-4D97-AF65-F5344CB8AC3E}">
        <p14:creationId xmlns:p14="http://schemas.microsoft.com/office/powerpoint/2010/main" val="143513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3222BF-13ED-441A-A6AE-AED60F37AD19}"/>
              </a:ext>
            </a:extLst>
          </p:cNvPr>
          <p:cNvSpPr>
            <a:spLocks noGrp="1"/>
          </p:cNvSpPr>
          <p:nvPr>
            <p:ph type="title"/>
          </p:nvPr>
        </p:nvSpPr>
        <p:spPr>
          <a:xfrm>
            <a:off x="320200" y="-30593"/>
            <a:ext cx="5227844" cy="609565"/>
          </a:xfrm>
        </p:spPr>
        <p:txBody>
          <a:bodyPr/>
          <a:lstStyle/>
          <a:p>
            <a:r>
              <a:rPr lang="en-GB">
                <a:solidFill>
                  <a:schemeClr val="accent1"/>
                </a:solidFill>
              </a:rPr>
              <a:t>Barriers to engagement</a:t>
            </a:r>
          </a:p>
        </p:txBody>
      </p:sp>
      <p:sp>
        <p:nvSpPr>
          <p:cNvPr id="3" name="Slide Number Placeholder 2">
            <a:extLst>
              <a:ext uri="{FF2B5EF4-FFF2-40B4-BE49-F238E27FC236}">
                <a16:creationId xmlns:a16="http://schemas.microsoft.com/office/drawing/2014/main" id="{BA650D9D-4B73-4006-8C67-6141A00FCAA9}"/>
              </a:ext>
            </a:extLst>
          </p:cNvPr>
          <p:cNvSpPr>
            <a:spLocks noGrp="1"/>
          </p:cNvSpPr>
          <p:nvPr>
            <p:ph type="sldNum" sz="quarter" idx="10"/>
          </p:nvPr>
        </p:nvSpPr>
        <p:spPr/>
        <p:txBody>
          <a:bodyPr/>
          <a:lstStyle/>
          <a:p>
            <a:fld id="{D61AABEC-672F-4B68-B914-690DA978312C}" type="slidenum">
              <a:rPr lang="en-GB" smtClean="0"/>
              <a:pPr/>
              <a:t>18</a:t>
            </a:fld>
            <a:r>
              <a:rPr lang="en-GB"/>
              <a:t>  </a:t>
            </a:r>
          </a:p>
        </p:txBody>
      </p:sp>
      <p:sp>
        <p:nvSpPr>
          <p:cNvPr id="7" name="Content Placeholder 6">
            <a:extLst>
              <a:ext uri="{FF2B5EF4-FFF2-40B4-BE49-F238E27FC236}">
                <a16:creationId xmlns:a16="http://schemas.microsoft.com/office/drawing/2014/main" id="{8E7DA105-B39A-429F-9085-E91252EB06BE}"/>
              </a:ext>
            </a:extLst>
          </p:cNvPr>
          <p:cNvSpPr>
            <a:spLocks noGrp="1"/>
          </p:cNvSpPr>
          <p:nvPr>
            <p:ph idx="4294967295"/>
          </p:nvPr>
        </p:nvSpPr>
        <p:spPr>
          <a:xfrm>
            <a:off x="327621" y="665149"/>
            <a:ext cx="5775796" cy="5406097"/>
          </a:xfrm>
          <a:solidFill>
            <a:schemeClr val="bg1">
              <a:lumMod val="95000"/>
            </a:schemeClr>
          </a:solidFill>
        </p:spPr>
        <p:txBody>
          <a:bodyPr vert="horz" lIns="0" tIns="0" rIns="0" bIns="0" rtlCol="0" anchor="t">
            <a:noAutofit/>
          </a:bodyPr>
          <a:lstStyle/>
          <a:p>
            <a:pPr marL="285750" indent="-285750">
              <a:spcBef>
                <a:spcPts val="800"/>
              </a:spcBef>
              <a:spcAft>
                <a:spcPts val="800"/>
              </a:spcAft>
              <a:buFont typeface="Arial" panose="020B0604020202020204" pitchFamily="34" charset="0"/>
              <a:buChar char="•"/>
            </a:pPr>
            <a:endParaRPr lang="en-GB" sz="500"/>
          </a:p>
          <a:p>
            <a:pPr marL="342900" indent="-342900">
              <a:spcBef>
                <a:spcPts val="0"/>
              </a:spcBef>
              <a:spcAft>
                <a:spcPts val="1200"/>
              </a:spcAft>
              <a:buFont typeface="Arial" panose="020B0604020202020204" pitchFamily="34" charset="0"/>
              <a:buChar char="•"/>
            </a:pPr>
            <a:r>
              <a:rPr lang="en-GB" sz="1800"/>
              <a:t>Barriers to engagement tended to be</a:t>
            </a:r>
            <a:r>
              <a:rPr lang="en-GB" sz="1800" b="1"/>
              <a:t> internal</a:t>
            </a:r>
            <a:r>
              <a:rPr lang="en-GB" sz="1800"/>
              <a:t>,</a:t>
            </a:r>
            <a:r>
              <a:rPr lang="en-GB" sz="1800" b="1" dirty="0"/>
              <a:t> </a:t>
            </a:r>
            <a:r>
              <a:rPr lang="en-GB" sz="1800"/>
              <a:t>such as time and flexibility within the school / college timetable and lack of staff time</a:t>
            </a:r>
          </a:p>
          <a:p>
            <a:pPr marL="342900" indent="-342900">
              <a:spcAft>
                <a:spcPts val="1200"/>
              </a:spcAft>
              <a:buFont typeface="Arial" panose="020B0604020202020204" pitchFamily="34" charset="0"/>
              <a:buChar char="•"/>
            </a:pPr>
            <a:r>
              <a:rPr lang="en-GB" sz="1800"/>
              <a:t>Timetable flexibility was more frequently cited as a challenge </a:t>
            </a:r>
            <a:r>
              <a:rPr lang="en-GB" sz="1800" b="1"/>
              <a:t>by schools </a:t>
            </a:r>
            <a:r>
              <a:rPr lang="en-GB" sz="1800"/>
              <a:t>than colleges (68% vs. 55%)</a:t>
            </a:r>
          </a:p>
          <a:p>
            <a:pPr marL="342900" indent="-342900">
              <a:spcAft>
                <a:spcPts val="1200"/>
              </a:spcAft>
              <a:buFont typeface="Arial" panose="020B0604020202020204" pitchFamily="34" charset="0"/>
              <a:buChar char="•"/>
            </a:pPr>
            <a:r>
              <a:rPr lang="en-GB" sz="1800"/>
              <a:t>Lack of staff time was more frequently cited by those who </a:t>
            </a:r>
            <a:r>
              <a:rPr lang="en-GB" sz="1800" b="1"/>
              <a:t>did not </a:t>
            </a:r>
            <a:r>
              <a:rPr lang="en-GB" sz="1800"/>
              <a:t>have a Uni Connect funded member of staff than those who did (46% vs. 35%)</a:t>
            </a:r>
          </a:p>
          <a:p>
            <a:pPr marL="342900" indent="-342900">
              <a:spcAft>
                <a:spcPts val="1200"/>
              </a:spcAft>
              <a:buFont typeface="Arial" panose="020B0604020202020204" pitchFamily="34" charset="0"/>
              <a:buChar char="•"/>
            </a:pPr>
            <a:r>
              <a:rPr lang="en-GB" sz="1800"/>
              <a:t>Those with a funded staff member or in a college setting were more likely to cite challenges with senior leader support and a lack of interest from learners</a:t>
            </a:r>
          </a:p>
          <a:p>
            <a:pPr marL="342900" indent="-342900">
              <a:spcAft>
                <a:spcPts val="1200"/>
              </a:spcAft>
              <a:buFont typeface="Arial" panose="020B0604020202020204" pitchFamily="34" charset="0"/>
              <a:buChar char="•"/>
            </a:pPr>
            <a:r>
              <a:rPr lang="en-GB" sz="1800"/>
              <a:t>Around one in five (17%) said their school or college had experienced </a:t>
            </a:r>
            <a:r>
              <a:rPr lang="en-GB" sz="1800" b="1"/>
              <a:t>no barriers / challenges </a:t>
            </a:r>
            <a:r>
              <a:rPr lang="en-GB" sz="1800"/>
              <a:t>to engagement with Uni Connect targeted outreach.</a:t>
            </a:r>
          </a:p>
        </p:txBody>
      </p:sp>
      <p:sp>
        <p:nvSpPr>
          <p:cNvPr id="43" name="Rectangle 42">
            <a:extLst>
              <a:ext uri="{FF2B5EF4-FFF2-40B4-BE49-F238E27FC236}">
                <a16:creationId xmlns:a16="http://schemas.microsoft.com/office/drawing/2014/main" id="{EC475E3A-5307-48A4-BE77-96A646E2E93D}"/>
              </a:ext>
            </a:extLst>
          </p:cNvPr>
          <p:cNvSpPr/>
          <p:nvPr/>
        </p:nvSpPr>
        <p:spPr>
          <a:xfrm>
            <a:off x="6643957" y="160311"/>
            <a:ext cx="541412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2"/>
                </a:solidFill>
                <a:latin typeface="Arial"/>
                <a:cs typeface="Times New Roman" panose="02020603050405020304" pitchFamily="18" charset="0"/>
              </a:rPr>
              <a:t>Barriers / challenges to engagement in targeted outreach activities</a:t>
            </a:r>
            <a:endParaRPr kumimoji="0" lang="en-GB" sz="2000" b="0" i="0" u="none" strike="noStrike" kern="1200" cap="none" spc="0" normalizeH="0" baseline="0" noProof="0" dirty="0">
              <a:ln>
                <a:noFill/>
              </a:ln>
              <a:solidFill>
                <a:schemeClr val="tx2"/>
              </a:solidFill>
              <a:effectLst/>
              <a:uLnTx/>
              <a:uFillTx/>
              <a:latin typeface="Arial"/>
            </a:endParaRPr>
          </a:p>
        </p:txBody>
      </p:sp>
      <p:sp>
        <p:nvSpPr>
          <p:cNvPr id="47" name="Text Placeholder 8">
            <a:extLst>
              <a:ext uri="{FF2B5EF4-FFF2-40B4-BE49-F238E27FC236}">
                <a16:creationId xmlns:a16="http://schemas.microsoft.com/office/drawing/2014/main" id="{8EC318D8-76BB-46D1-B6B7-B9C8E901DD6C}"/>
              </a:ext>
            </a:extLst>
          </p:cNvPr>
          <p:cNvSpPr txBox="1">
            <a:spLocks/>
          </p:cNvSpPr>
          <p:nvPr/>
        </p:nvSpPr>
        <p:spPr>
          <a:xfrm>
            <a:off x="236505" y="786754"/>
            <a:ext cx="5456880" cy="312330"/>
          </a:xfrm>
          <a:prstGeom prst="rect">
            <a:avLst/>
          </a:prstGeom>
        </p:spPr>
        <p:txBody>
          <a:bodyPr/>
          <a:lst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1400" b="0"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a:solidFill>
                <a:schemeClr val="tx2"/>
              </a:solidFill>
            </a:endParaRPr>
          </a:p>
        </p:txBody>
      </p:sp>
      <p:cxnSp>
        <p:nvCxnSpPr>
          <p:cNvPr id="48" name="Straight Connector 47">
            <a:extLst>
              <a:ext uri="{FF2B5EF4-FFF2-40B4-BE49-F238E27FC236}">
                <a16:creationId xmlns:a16="http://schemas.microsoft.com/office/drawing/2014/main" id="{E59CDF6A-EE65-4F8F-BCA6-7B04CDF5A835}"/>
              </a:ext>
            </a:extLst>
          </p:cNvPr>
          <p:cNvCxnSpPr>
            <a:cxnSpLocks/>
          </p:cNvCxnSpPr>
          <p:nvPr/>
        </p:nvCxnSpPr>
        <p:spPr>
          <a:xfrm>
            <a:off x="6513448" y="560422"/>
            <a:ext cx="0" cy="532519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13" descr="Bar chart showing Barriers  and challenges to engagement in targeted outreach activities&#10;">
            <a:extLst>
              <a:ext uri="{FF2B5EF4-FFF2-40B4-BE49-F238E27FC236}">
                <a16:creationId xmlns:a16="http://schemas.microsoft.com/office/drawing/2014/main" id="{3941D6F5-1665-43BB-8151-0CBACFA11C46}"/>
              </a:ext>
            </a:extLst>
          </p:cNvPr>
          <p:cNvGraphicFramePr>
            <a:graphicFrameLocks/>
          </p:cNvGraphicFramePr>
          <p:nvPr>
            <p:extLst>
              <p:ext uri="{D42A27DB-BD31-4B8C-83A1-F6EECF244321}">
                <p14:modId xmlns:p14="http://schemas.microsoft.com/office/powerpoint/2010/main" val="465447521"/>
              </p:ext>
            </p:extLst>
          </p:nvPr>
        </p:nvGraphicFramePr>
        <p:xfrm>
          <a:off x="5548044" y="881212"/>
          <a:ext cx="7510409" cy="532519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4712341-3AEE-428D-9205-91C0FE13B371}"/>
              </a:ext>
            </a:extLst>
          </p:cNvPr>
          <p:cNvSpPr txBox="1"/>
          <p:nvPr/>
        </p:nvSpPr>
        <p:spPr>
          <a:xfrm>
            <a:off x="437230" y="6279028"/>
            <a:ext cx="10176404"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Base: All respondents whose school or college has ever participated in targeted outreach (679). [BARR]</a:t>
            </a:r>
          </a:p>
        </p:txBody>
      </p:sp>
    </p:spTree>
    <p:extLst>
      <p:ext uri="{BB962C8B-B14F-4D97-AF65-F5344CB8AC3E}">
        <p14:creationId xmlns:p14="http://schemas.microsoft.com/office/powerpoint/2010/main" val="308948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4" name="Title 3">
            <a:extLst>
              <a:ext uri="{FF2B5EF4-FFF2-40B4-BE49-F238E27FC236}">
                <a16:creationId xmlns:a16="http://schemas.microsoft.com/office/drawing/2014/main" id="{B9F79BD8-CAB1-4271-B097-B956A95BF444}"/>
              </a:ext>
            </a:extLst>
          </p:cNvPr>
          <p:cNvSpPr>
            <a:spLocks noGrp="1"/>
          </p:cNvSpPr>
          <p:nvPr>
            <p:ph type="title"/>
          </p:nvPr>
        </p:nvSpPr>
        <p:spPr>
          <a:xfrm>
            <a:off x="302093" y="-579079"/>
            <a:ext cx="8041797" cy="1116250"/>
          </a:xfrm>
        </p:spPr>
        <p:txBody>
          <a:bodyPr/>
          <a:lstStyle/>
          <a:p>
            <a:r>
              <a:rPr lang="en-GB">
                <a:solidFill>
                  <a:schemeClr val="accent1"/>
                </a:solidFill>
              </a:rPr>
              <a:t>Reasons for non-engagement</a:t>
            </a:r>
          </a:p>
        </p:txBody>
      </p:sp>
      <p:sp>
        <p:nvSpPr>
          <p:cNvPr id="19" name="Rectangle 18">
            <a:extLst>
              <a:ext uri="{FF2B5EF4-FFF2-40B4-BE49-F238E27FC236}">
                <a16:creationId xmlns:a16="http://schemas.microsoft.com/office/drawing/2014/main" id="{A7C11061-1D25-4652-BCA0-13DD986B6A14}"/>
              </a:ext>
            </a:extLst>
          </p:cNvPr>
          <p:cNvSpPr/>
          <p:nvPr/>
        </p:nvSpPr>
        <p:spPr>
          <a:xfrm>
            <a:off x="302092" y="634379"/>
            <a:ext cx="6779494" cy="268716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0000"/>
              </a:lnSpc>
              <a:spcAft>
                <a:spcPts val="1200"/>
              </a:spcAft>
              <a:buFont typeface="Arial" panose="020B0604020202020204" pitchFamily="34" charset="0"/>
              <a:buChar char="•"/>
            </a:pPr>
            <a:r>
              <a:rPr lang="en-GB" sz="1400">
                <a:solidFill>
                  <a:schemeClr val="tx1"/>
                </a:solidFill>
              </a:rPr>
              <a:t>36 survey respondents (5%) worked in schools or colleges that had </a:t>
            </a:r>
            <a:r>
              <a:rPr lang="en-GB" sz="1400" b="1">
                <a:solidFill>
                  <a:schemeClr val="tx1"/>
                </a:solidFill>
              </a:rPr>
              <a:t>not participated in targeted outreach </a:t>
            </a:r>
            <a:r>
              <a:rPr lang="en-GB" sz="1400">
                <a:solidFill>
                  <a:schemeClr val="tx1"/>
                </a:solidFill>
              </a:rPr>
              <a:t>through Uni Connect, from 16 partnerships</a:t>
            </a:r>
          </a:p>
          <a:p>
            <a:pPr marL="342900" indent="-342900">
              <a:lnSpc>
                <a:spcPct val="110000"/>
              </a:lnSpc>
              <a:spcAft>
                <a:spcPts val="1200"/>
              </a:spcAft>
              <a:buFont typeface="Arial" panose="020B0604020202020204" pitchFamily="34" charset="0"/>
              <a:buChar char="•"/>
            </a:pPr>
            <a:r>
              <a:rPr lang="en-GB" sz="1400">
                <a:solidFill>
                  <a:schemeClr val="tx1"/>
                </a:solidFill>
              </a:rPr>
              <a:t>Reasons for non-participation include being </a:t>
            </a:r>
            <a:r>
              <a:rPr lang="en-GB" sz="1400" b="1">
                <a:solidFill>
                  <a:schemeClr val="tx1"/>
                </a:solidFill>
              </a:rPr>
              <a:t>unaware</a:t>
            </a:r>
            <a:r>
              <a:rPr lang="en-GB" sz="1400">
                <a:solidFill>
                  <a:schemeClr val="tx1"/>
                </a:solidFill>
              </a:rPr>
              <a:t> of Uni </a:t>
            </a:r>
            <a:r>
              <a:rPr lang="en-GB" sz="1400" err="1">
                <a:solidFill>
                  <a:schemeClr val="tx1"/>
                </a:solidFill>
              </a:rPr>
              <a:t>Connect’s</a:t>
            </a:r>
            <a:r>
              <a:rPr lang="en-GB" sz="1400">
                <a:solidFill>
                  <a:schemeClr val="tx1"/>
                </a:solidFill>
              </a:rPr>
              <a:t> offer or </a:t>
            </a:r>
            <a:r>
              <a:rPr lang="en-GB" sz="1400" b="1">
                <a:solidFill>
                  <a:schemeClr val="tx1"/>
                </a:solidFill>
              </a:rPr>
              <a:t>unclear</a:t>
            </a:r>
            <a:r>
              <a:rPr lang="en-GB" sz="1400">
                <a:solidFill>
                  <a:schemeClr val="tx1"/>
                </a:solidFill>
              </a:rPr>
              <a:t> how this differed from other outreach provision available</a:t>
            </a:r>
            <a:endParaRPr lang="en-GB" sz="14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400" b="1">
                <a:solidFill>
                  <a:schemeClr val="tx1"/>
                </a:solidFill>
              </a:rPr>
              <a:t>Lack of staff time or resource </a:t>
            </a:r>
            <a:r>
              <a:rPr lang="en-GB" sz="1400">
                <a:solidFill>
                  <a:schemeClr val="tx1"/>
                </a:solidFill>
              </a:rPr>
              <a:t>was also a frequently cited reason, mentioned by 22% of those who had not engaged</a:t>
            </a:r>
            <a:endParaRPr lang="en-GB" sz="14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400">
                <a:solidFill>
                  <a:schemeClr val="tx1"/>
                </a:solidFill>
              </a:rPr>
              <a:t>All non-engaged schools had </a:t>
            </a:r>
            <a:r>
              <a:rPr lang="en-GB" sz="1400" b="1">
                <a:solidFill>
                  <a:schemeClr val="tx1"/>
                </a:solidFill>
              </a:rPr>
              <a:t>other support </a:t>
            </a:r>
            <a:r>
              <a:rPr lang="en-GB" sz="1400">
                <a:solidFill>
                  <a:schemeClr val="tx1"/>
                </a:solidFill>
              </a:rPr>
              <a:t>in place for underrepresented learners, with the majority offering careers advice, personal guidance and / or events with employers or employees.</a:t>
            </a:r>
            <a:endParaRPr lang="en-GB" sz="1400">
              <a:solidFill>
                <a:schemeClr val="tx1"/>
              </a:solidFill>
              <a:cs typeface="Arial"/>
            </a:endParaRPr>
          </a:p>
          <a:p>
            <a:pPr>
              <a:lnSpc>
                <a:spcPct val="110000"/>
              </a:lnSpc>
              <a:spcAft>
                <a:spcPts val="1200"/>
              </a:spcAft>
            </a:pPr>
            <a:endParaRPr lang="en-GB" sz="1400" dirty="0">
              <a:solidFill>
                <a:schemeClr val="tx1"/>
              </a:solidFill>
              <a:cs typeface="Arial"/>
            </a:endParaRPr>
          </a:p>
        </p:txBody>
      </p:sp>
      <p:sp>
        <p:nvSpPr>
          <p:cNvPr id="22" name="Rectangle 21">
            <a:extLst>
              <a:ext uri="{FF2B5EF4-FFF2-40B4-BE49-F238E27FC236}">
                <a16:creationId xmlns:a16="http://schemas.microsoft.com/office/drawing/2014/main" id="{13AB096E-5445-42DF-B633-7E84A3EEAEEB}"/>
              </a:ext>
            </a:extLst>
          </p:cNvPr>
          <p:cNvSpPr/>
          <p:nvPr/>
        </p:nvSpPr>
        <p:spPr>
          <a:xfrm>
            <a:off x="7239737" y="140731"/>
            <a:ext cx="4513246" cy="492443"/>
          </a:xfrm>
          <a:prstGeom prst="rect">
            <a:avLst/>
          </a:prstGeom>
        </p:spPr>
        <p:txBody>
          <a:bodyPr wrap="square" lIns="0" tIns="0" rIns="0" bIns="0">
            <a:spAutoFit/>
          </a:bodyPr>
          <a:lstStyle/>
          <a:p>
            <a:r>
              <a:rPr lang="en-GB" sz="1600" b="1" dirty="0">
                <a:solidFill>
                  <a:schemeClr val="tx2"/>
                </a:solidFill>
              </a:rPr>
              <a:t>Other support for underrepresented learners to participate in Higher Education</a:t>
            </a:r>
          </a:p>
        </p:txBody>
      </p:sp>
      <p:sp>
        <p:nvSpPr>
          <p:cNvPr id="11" name="Rectangle 10">
            <a:extLst>
              <a:ext uri="{FF2B5EF4-FFF2-40B4-BE49-F238E27FC236}">
                <a16:creationId xmlns:a16="http://schemas.microsoft.com/office/drawing/2014/main" id="{C7C2FC78-20A4-4D59-B40E-5771F5080D6E}"/>
              </a:ext>
            </a:extLst>
          </p:cNvPr>
          <p:cNvSpPr/>
          <p:nvPr/>
        </p:nvSpPr>
        <p:spPr>
          <a:xfrm>
            <a:off x="302093" y="3473988"/>
            <a:ext cx="5543902" cy="246221"/>
          </a:xfrm>
          <a:prstGeom prst="rect">
            <a:avLst/>
          </a:prstGeom>
        </p:spPr>
        <p:txBody>
          <a:bodyPr wrap="square" lIns="0" tIns="0" rIns="0" bIns="0">
            <a:spAutoFit/>
          </a:bodyPr>
          <a:lstStyle/>
          <a:p>
            <a:r>
              <a:rPr lang="en-GB" sz="1600" b="1" dirty="0">
                <a:solidFill>
                  <a:schemeClr val="tx2"/>
                </a:solidFill>
              </a:rPr>
              <a:t>Reasons for non-participation (select all that apply)</a:t>
            </a:r>
          </a:p>
        </p:txBody>
      </p:sp>
      <p:graphicFrame>
        <p:nvGraphicFramePr>
          <p:cNvPr id="12" name="Content Placeholder 13" descr="Bar chart showing Reasons for non-participation">
            <a:extLst>
              <a:ext uri="{FF2B5EF4-FFF2-40B4-BE49-F238E27FC236}">
                <a16:creationId xmlns:a16="http://schemas.microsoft.com/office/drawing/2014/main" id="{48BD4435-631F-4E49-95F6-53BD8A6FE0F9}"/>
              </a:ext>
            </a:extLst>
          </p:cNvPr>
          <p:cNvGraphicFramePr>
            <a:graphicFrameLocks/>
          </p:cNvGraphicFramePr>
          <p:nvPr>
            <p:extLst>
              <p:ext uri="{D42A27DB-BD31-4B8C-83A1-F6EECF244321}">
                <p14:modId xmlns:p14="http://schemas.microsoft.com/office/powerpoint/2010/main" val="3047780443"/>
              </p:ext>
            </p:extLst>
          </p:nvPr>
        </p:nvGraphicFramePr>
        <p:xfrm>
          <a:off x="-1436948" y="3792400"/>
          <a:ext cx="10090498" cy="2598276"/>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799D2737-BFBB-4011-876F-10AD6CE28FDB}"/>
              </a:ext>
            </a:extLst>
          </p:cNvPr>
          <p:cNvSpPr txBox="1"/>
          <p:nvPr/>
        </p:nvSpPr>
        <p:spPr>
          <a:xfrm>
            <a:off x="437230" y="6351219"/>
            <a:ext cx="10600112"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Base: All </a:t>
            </a:r>
            <a:r>
              <a:rPr lang="en-GB" sz="900">
                <a:solidFill>
                  <a:prstClr val="black"/>
                </a:solidFill>
                <a:latin typeface="Arial"/>
              </a:rPr>
              <a:t>respondents</a:t>
            </a:r>
            <a:r>
              <a:rPr kumimoji="0" lang="en-GB" sz="900" b="0" i="0" u="none" strike="noStrike" kern="1200" cap="none" spc="0" normalizeH="0" baseline="0" noProof="0">
                <a:ln>
                  <a:noFill/>
                </a:ln>
                <a:solidFill>
                  <a:prstClr val="black"/>
                </a:solidFill>
                <a:effectLst/>
                <a:uLnTx/>
                <a:uFillTx/>
                <a:latin typeface="Arial"/>
                <a:ea typeface="+mn-ea"/>
                <a:cs typeface="+mn-cs"/>
              </a:rPr>
              <a:t> from schools and colleges who have not engaged with targeted outreach (36). [WHYNOT]</a:t>
            </a:r>
          </a:p>
        </p:txBody>
      </p:sp>
      <p:graphicFrame>
        <p:nvGraphicFramePr>
          <p:cNvPr id="14" name="Content Placeholder 13" descr="Bar chart showing Other support for underrepresented learners to participate in Higher Education">
            <a:extLst>
              <a:ext uri="{FF2B5EF4-FFF2-40B4-BE49-F238E27FC236}">
                <a16:creationId xmlns:a16="http://schemas.microsoft.com/office/drawing/2014/main" id="{233143A0-51FD-4598-BCEC-AEDDB935CEC7}"/>
              </a:ext>
            </a:extLst>
          </p:cNvPr>
          <p:cNvGraphicFramePr>
            <a:graphicFrameLocks/>
          </p:cNvGraphicFramePr>
          <p:nvPr>
            <p:extLst>
              <p:ext uri="{D42A27DB-BD31-4B8C-83A1-F6EECF244321}">
                <p14:modId xmlns:p14="http://schemas.microsoft.com/office/powerpoint/2010/main" val="1320247657"/>
              </p:ext>
            </p:extLst>
          </p:nvPr>
        </p:nvGraphicFramePr>
        <p:xfrm>
          <a:off x="7225614" y="689211"/>
          <a:ext cx="4815340" cy="550956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D04883C5-AAE4-4555-8B7E-0246091DA12A}"/>
              </a:ext>
            </a:extLst>
          </p:cNvPr>
          <p:cNvSpPr txBox="1"/>
          <p:nvPr/>
        </p:nvSpPr>
        <p:spPr>
          <a:xfrm>
            <a:off x="7376661" y="6077458"/>
            <a:ext cx="3776614" cy="29283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Base: All </a:t>
            </a:r>
            <a:r>
              <a:rPr lang="en-GB" sz="900">
                <a:solidFill>
                  <a:prstClr val="black"/>
                </a:solidFill>
                <a:latin typeface="Arial"/>
              </a:rPr>
              <a:t>respondents</a:t>
            </a:r>
            <a:r>
              <a:rPr kumimoji="0" lang="en-GB" sz="900" b="0" i="0" u="none" strike="noStrike" kern="1200" cap="none" spc="0" normalizeH="0" baseline="0" noProof="0">
                <a:ln>
                  <a:noFill/>
                </a:ln>
                <a:solidFill>
                  <a:prstClr val="black"/>
                </a:solidFill>
                <a:effectLst/>
                <a:uLnTx/>
                <a:uFillTx/>
                <a:latin typeface="Arial"/>
                <a:ea typeface="+mn-ea"/>
                <a:cs typeface="+mn-cs"/>
              </a:rPr>
              <a:t> from schools and colleges who have not engaged with targeted outreach (36). [OTHERHE]</a:t>
            </a:r>
          </a:p>
        </p:txBody>
      </p:sp>
      <p:cxnSp>
        <p:nvCxnSpPr>
          <p:cNvPr id="15" name="Straight Connector 14">
            <a:extLst>
              <a:ext uri="{FF2B5EF4-FFF2-40B4-BE49-F238E27FC236}">
                <a16:creationId xmlns:a16="http://schemas.microsoft.com/office/drawing/2014/main" id="{0266790A-ED19-452B-84F0-2794CD43DB7E}"/>
              </a:ext>
            </a:extLst>
          </p:cNvPr>
          <p:cNvCxnSpPr>
            <a:cxnSpLocks/>
          </p:cNvCxnSpPr>
          <p:nvPr/>
        </p:nvCxnSpPr>
        <p:spPr>
          <a:xfrm>
            <a:off x="7146241" y="211862"/>
            <a:ext cx="0" cy="586559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937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05D8C-D580-4A49-B83D-9BC3216C4A96}"/>
              </a:ext>
            </a:extLst>
          </p:cNvPr>
          <p:cNvSpPr>
            <a:spLocks noGrp="1"/>
          </p:cNvSpPr>
          <p:nvPr>
            <p:ph type="title"/>
          </p:nvPr>
        </p:nvSpPr>
        <p:spPr>
          <a:xfrm>
            <a:off x="450000" y="397170"/>
            <a:ext cx="9341700" cy="775597"/>
          </a:xfrm>
        </p:spPr>
        <p:txBody>
          <a:bodyPr/>
          <a:lstStyle/>
          <a:p>
            <a:r>
              <a:rPr lang="en-GB" sz="3000">
                <a:solidFill>
                  <a:schemeClr val="accent1"/>
                </a:solidFill>
              </a:rPr>
              <a:t>Contents</a:t>
            </a:r>
          </a:p>
        </p:txBody>
      </p:sp>
      <p:sp>
        <p:nvSpPr>
          <p:cNvPr id="7" name="Rectangle 6">
            <a:extLst>
              <a:ext uri="{FF2B5EF4-FFF2-40B4-BE49-F238E27FC236}">
                <a16:creationId xmlns:a16="http://schemas.microsoft.com/office/drawing/2014/main" id="{F7189003-4A2A-4C6D-A45C-B278A4831DAC}"/>
              </a:ext>
            </a:extLst>
          </p:cNvPr>
          <p:cNvSpPr/>
          <p:nvPr/>
        </p:nvSpPr>
        <p:spPr>
          <a:xfrm>
            <a:off x="449999" y="2327503"/>
            <a:ext cx="2402197" cy="12629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r>
              <a:rPr lang="en-GB" sz="2000" b="1" dirty="0">
                <a:solidFill>
                  <a:schemeClr val="bg1"/>
                </a:solidFill>
              </a:rPr>
              <a:t>Introduction</a:t>
            </a:r>
          </a:p>
        </p:txBody>
      </p:sp>
      <p:sp>
        <p:nvSpPr>
          <p:cNvPr id="10" name="Rectangle 9">
            <a:extLst>
              <a:ext uri="{FF2B5EF4-FFF2-40B4-BE49-F238E27FC236}">
                <a16:creationId xmlns:a16="http://schemas.microsoft.com/office/drawing/2014/main" id="{D5BF230D-DFDE-41A9-AB5F-4D5DEB39AA63}"/>
              </a:ext>
            </a:extLst>
          </p:cNvPr>
          <p:cNvSpPr/>
          <p:nvPr/>
        </p:nvSpPr>
        <p:spPr>
          <a:xfrm>
            <a:off x="3362384" y="2327503"/>
            <a:ext cx="2549466" cy="1262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r>
              <a:rPr lang="en-US" sz="2000" b="1">
                <a:solidFill>
                  <a:schemeClr val="bg1"/>
                </a:solidFill>
              </a:rPr>
              <a:t>Profile of survey respondents</a:t>
            </a:r>
            <a:endParaRPr lang="en-GB" sz="2000" b="1" err="1">
              <a:solidFill>
                <a:schemeClr val="bg1"/>
              </a:solidFill>
            </a:endParaRPr>
          </a:p>
        </p:txBody>
      </p:sp>
      <p:sp>
        <p:nvSpPr>
          <p:cNvPr id="14" name="Rectangle 13">
            <a:extLst>
              <a:ext uri="{FF2B5EF4-FFF2-40B4-BE49-F238E27FC236}">
                <a16:creationId xmlns:a16="http://schemas.microsoft.com/office/drawing/2014/main" id="{EE8BE82A-B509-42D7-9AB8-5DA8D519F951}"/>
              </a:ext>
            </a:extLst>
          </p:cNvPr>
          <p:cNvSpPr/>
          <p:nvPr/>
        </p:nvSpPr>
        <p:spPr>
          <a:xfrm>
            <a:off x="471730" y="4685394"/>
            <a:ext cx="2402197" cy="12629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r>
              <a:rPr lang="en-GB" sz="2000" b="1">
                <a:solidFill>
                  <a:schemeClr val="bg1"/>
                </a:solidFill>
              </a:rPr>
              <a:t>Learner targeting and engagement</a:t>
            </a:r>
          </a:p>
        </p:txBody>
      </p:sp>
      <p:sp>
        <p:nvSpPr>
          <p:cNvPr id="15" name="Rectangle 14">
            <a:extLst>
              <a:ext uri="{FF2B5EF4-FFF2-40B4-BE49-F238E27FC236}">
                <a16:creationId xmlns:a16="http://schemas.microsoft.com/office/drawing/2014/main" id="{F93DBAD8-00A6-4776-80D9-04455A93F27F}"/>
              </a:ext>
            </a:extLst>
          </p:cNvPr>
          <p:cNvSpPr/>
          <p:nvPr/>
        </p:nvSpPr>
        <p:spPr>
          <a:xfrm>
            <a:off x="3362384" y="4685394"/>
            <a:ext cx="2549466" cy="1262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r>
              <a:rPr lang="en-GB" sz="2000" b="1">
                <a:solidFill>
                  <a:schemeClr val="bg1"/>
                </a:solidFill>
              </a:rPr>
              <a:t>Unique offering of targeted outreach </a:t>
            </a:r>
          </a:p>
        </p:txBody>
      </p:sp>
      <p:sp>
        <p:nvSpPr>
          <p:cNvPr id="17" name="TextBox 16">
            <a:extLst>
              <a:ext uri="{FF2B5EF4-FFF2-40B4-BE49-F238E27FC236}">
                <a16:creationId xmlns:a16="http://schemas.microsoft.com/office/drawing/2014/main" id="{7D954C3C-794A-4FE4-ABE4-67BA5C52DC73}"/>
              </a:ext>
            </a:extLst>
          </p:cNvPr>
          <p:cNvSpPr txBox="1"/>
          <p:nvPr/>
        </p:nvSpPr>
        <p:spPr>
          <a:xfrm>
            <a:off x="442913" y="1631478"/>
            <a:ext cx="343043" cy="749501"/>
          </a:xfrm>
          <a:prstGeom prst="rect">
            <a:avLst/>
          </a:prstGeom>
          <a:noFill/>
        </p:spPr>
        <p:txBody>
          <a:bodyPr wrap="none" lIns="0" tIns="0" rIns="0" bIns="0" rtlCol="0">
            <a:spAutoFit/>
          </a:bodyPr>
          <a:lstStyle/>
          <a:p>
            <a:pPr algn="l">
              <a:lnSpc>
                <a:spcPct val="110000"/>
              </a:lnSpc>
              <a:spcBef>
                <a:spcPts val="400"/>
              </a:spcBef>
              <a:spcAft>
                <a:spcPts val="400"/>
              </a:spcAft>
            </a:pPr>
            <a:r>
              <a:rPr lang="en-GB" sz="4800" b="1">
                <a:solidFill>
                  <a:schemeClr val="bg2"/>
                </a:solidFill>
              </a:rPr>
              <a:t>1</a:t>
            </a:r>
          </a:p>
        </p:txBody>
      </p:sp>
      <p:sp>
        <p:nvSpPr>
          <p:cNvPr id="18" name="TextBox 17">
            <a:extLst>
              <a:ext uri="{FF2B5EF4-FFF2-40B4-BE49-F238E27FC236}">
                <a16:creationId xmlns:a16="http://schemas.microsoft.com/office/drawing/2014/main" id="{919AA834-3FE3-4858-BF2C-4B22EBF156B2}"/>
              </a:ext>
            </a:extLst>
          </p:cNvPr>
          <p:cNvSpPr txBox="1"/>
          <p:nvPr/>
        </p:nvSpPr>
        <p:spPr>
          <a:xfrm>
            <a:off x="3375542" y="1604308"/>
            <a:ext cx="343043" cy="749501"/>
          </a:xfrm>
          <a:prstGeom prst="rect">
            <a:avLst/>
          </a:prstGeom>
          <a:noFill/>
        </p:spPr>
        <p:txBody>
          <a:bodyPr wrap="none" lIns="0" tIns="0" rIns="0" bIns="0" rtlCol="0">
            <a:spAutoFit/>
          </a:bodyPr>
          <a:lstStyle/>
          <a:p>
            <a:pPr algn="l">
              <a:lnSpc>
                <a:spcPct val="110000"/>
              </a:lnSpc>
              <a:spcBef>
                <a:spcPts val="400"/>
              </a:spcBef>
              <a:spcAft>
                <a:spcPts val="400"/>
              </a:spcAft>
            </a:pPr>
            <a:r>
              <a:rPr lang="en-GB" sz="4800" b="1">
                <a:solidFill>
                  <a:schemeClr val="tx2"/>
                </a:solidFill>
              </a:rPr>
              <a:t>2</a:t>
            </a:r>
          </a:p>
        </p:txBody>
      </p:sp>
      <p:sp>
        <p:nvSpPr>
          <p:cNvPr id="20" name="TextBox 19">
            <a:extLst>
              <a:ext uri="{FF2B5EF4-FFF2-40B4-BE49-F238E27FC236}">
                <a16:creationId xmlns:a16="http://schemas.microsoft.com/office/drawing/2014/main" id="{C084E939-111D-4B74-B566-4ED856D45D06}"/>
              </a:ext>
            </a:extLst>
          </p:cNvPr>
          <p:cNvSpPr txBox="1"/>
          <p:nvPr/>
        </p:nvSpPr>
        <p:spPr>
          <a:xfrm>
            <a:off x="449999" y="4001173"/>
            <a:ext cx="343043" cy="749501"/>
          </a:xfrm>
          <a:prstGeom prst="rect">
            <a:avLst/>
          </a:prstGeom>
          <a:noFill/>
        </p:spPr>
        <p:txBody>
          <a:bodyPr wrap="none" lIns="0" tIns="0" rIns="0" bIns="0" rtlCol="0" anchor="t">
            <a:spAutoFit/>
          </a:bodyPr>
          <a:lstStyle/>
          <a:p>
            <a:pPr algn="l">
              <a:lnSpc>
                <a:spcPct val="110000"/>
              </a:lnSpc>
              <a:spcBef>
                <a:spcPts val="400"/>
              </a:spcBef>
              <a:spcAft>
                <a:spcPts val="400"/>
              </a:spcAft>
            </a:pPr>
            <a:r>
              <a:rPr lang="en-GB" sz="4800" b="1">
                <a:solidFill>
                  <a:schemeClr val="tx2"/>
                </a:solidFill>
              </a:rPr>
              <a:t>5</a:t>
            </a:r>
          </a:p>
        </p:txBody>
      </p:sp>
      <p:sp>
        <p:nvSpPr>
          <p:cNvPr id="21" name="TextBox 20">
            <a:extLst>
              <a:ext uri="{FF2B5EF4-FFF2-40B4-BE49-F238E27FC236}">
                <a16:creationId xmlns:a16="http://schemas.microsoft.com/office/drawing/2014/main" id="{A67DC073-7FC3-45A4-83DC-C770D0FF28D8}"/>
              </a:ext>
            </a:extLst>
          </p:cNvPr>
          <p:cNvSpPr txBox="1"/>
          <p:nvPr/>
        </p:nvSpPr>
        <p:spPr>
          <a:xfrm>
            <a:off x="3375542" y="4001173"/>
            <a:ext cx="343043" cy="749501"/>
          </a:xfrm>
          <a:prstGeom prst="rect">
            <a:avLst/>
          </a:prstGeom>
          <a:noFill/>
        </p:spPr>
        <p:txBody>
          <a:bodyPr wrap="none" lIns="0" tIns="0" rIns="0" bIns="0" rtlCol="0">
            <a:spAutoFit/>
          </a:bodyPr>
          <a:lstStyle/>
          <a:p>
            <a:pPr algn="l">
              <a:lnSpc>
                <a:spcPct val="110000"/>
              </a:lnSpc>
              <a:spcBef>
                <a:spcPts val="400"/>
              </a:spcBef>
              <a:spcAft>
                <a:spcPts val="400"/>
              </a:spcAft>
            </a:pPr>
            <a:r>
              <a:rPr lang="en-GB" sz="4800" b="1">
                <a:solidFill>
                  <a:schemeClr val="accent1"/>
                </a:solidFill>
              </a:rPr>
              <a:t>6</a:t>
            </a:r>
          </a:p>
        </p:txBody>
      </p:sp>
      <p:sp>
        <p:nvSpPr>
          <p:cNvPr id="24" name="Rectangle 23">
            <a:extLst>
              <a:ext uri="{FF2B5EF4-FFF2-40B4-BE49-F238E27FC236}">
                <a16:creationId xmlns:a16="http://schemas.microsoft.com/office/drawing/2014/main" id="{4262DD9C-7121-4A06-A5C5-A93A5AE809FA}"/>
              </a:ext>
            </a:extLst>
          </p:cNvPr>
          <p:cNvSpPr/>
          <p:nvPr/>
        </p:nvSpPr>
        <p:spPr>
          <a:xfrm>
            <a:off x="6267450" y="2327503"/>
            <a:ext cx="2402197" cy="1262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r>
              <a:rPr lang="en-GB" sz="2000" b="1">
                <a:solidFill>
                  <a:schemeClr val="bg1"/>
                </a:solidFill>
              </a:rPr>
              <a:t>Engagement with Uni Connect</a:t>
            </a:r>
          </a:p>
        </p:txBody>
      </p:sp>
      <p:sp>
        <p:nvSpPr>
          <p:cNvPr id="25" name="Rectangle 24">
            <a:extLst>
              <a:ext uri="{FF2B5EF4-FFF2-40B4-BE49-F238E27FC236}">
                <a16:creationId xmlns:a16="http://schemas.microsoft.com/office/drawing/2014/main" id="{61CD0253-3C5C-4658-BFBC-62C5FA16402D}"/>
              </a:ext>
            </a:extLst>
          </p:cNvPr>
          <p:cNvSpPr/>
          <p:nvPr/>
        </p:nvSpPr>
        <p:spPr>
          <a:xfrm>
            <a:off x="9179835" y="2327503"/>
            <a:ext cx="2549466" cy="1262969"/>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r>
              <a:rPr lang="en-US" sz="2000" b="1">
                <a:solidFill>
                  <a:schemeClr val="bg1"/>
                </a:solidFill>
              </a:rPr>
              <a:t>Perceived effectiveness of targeted outreach</a:t>
            </a:r>
            <a:endParaRPr lang="en-GB" sz="2000" b="1">
              <a:solidFill>
                <a:schemeClr val="bg1"/>
              </a:solidFill>
            </a:endParaRPr>
          </a:p>
        </p:txBody>
      </p:sp>
      <p:sp>
        <p:nvSpPr>
          <p:cNvPr id="26" name="Rectangle 25">
            <a:extLst>
              <a:ext uri="{FF2B5EF4-FFF2-40B4-BE49-F238E27FC236}">
                <a16:creationId xmlns:a16="http://schemas.microsoft.com/office/drawing/2014/main" id="{129ACB07-542B-4F80-A883-E03F1D9F5E11}"/>
              </a:ext>
            </a:extLst>
          </p:cNvPr>
          <p:cNvSpPr/>
          <p:nvPr/>
        </p:nvSpPr>
        <p:spPr>
          <a:xfrm>
            <a:off x="6289181" y="4685394"/>
            <a:ext cx="2402197" cy="1262969"/>
          </a:xfrm>
          <a:prstGeom prst="rect">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pPr>
            <a:r>
              <a:rPr lang="en-GB" sz="2000" b="1">
                <a:solidFill>
                  <a:schemeClr val="bg1"/>
                </a:solidFill>
              </a:rPr>
              <a:t>Conclusions</a:t>
            </a:r>
          </a:p>
        </p:txBody>
      </p:sp>
      <p:sp>
        <p:nvSpPr>
          <p:cNvPr id="28" name="TextBox 27">
            <a:extLst>
              <a:ext uri="{FF2B5EF4-FFF2-40B4-BE49-F238E27FC236}">
                <a16:creationId xmlns:a16="http://schemas.microsoft.com/office/drawing/2014/main" id="{49307DA5-EABA-4F12-99E5-63C6D2C860D1}"/>
              </a:ext>
            </a:extLst>
          </p:cNvPr>
          <p:cNvSpPr txBox="1"/>
          <p:nvPr/>
        </p:nvSpPr>
        <p:spPr>
          <a:xfrm>
            <a:off x="6273966" y="4001173"/>
            <a:ext cx="343043" cy="749501"/>
          </a:xfrm>
          <a:prstGeom prst="rect">
            <a:avLst/>
          </a:prstGeom>
          <a:noFill/>
        </p:spPr>
        <p:txBody>
          <a:bodyPr wrap="none" lIns="0" tIns="0" rIns="0" bIns="0" rtlCol="0">
            <a:spAutoFit/>
          </a:bodyPr>
          <a:lstStyle/>
          <a:p>
            <a:pPr algn="l">
              <a:lnSpc>
                <a:spcPct val="110000"/>
              </a:lnSpc>
              <a:spcBef>
                <a:spcPts val="400"/>
              </a:spcBef>
              <a:spcAft>
                <a:spcPts val="400"/>
              </a:spcAft>
            </a:pPr>
            <a:r>
              <a:rPr lang="en-GB" sz="4800" b="1">
                <a:solidFill>
                  <a:srgbClr val="878787"/>
                </a:solidFill>
              </a:rPr>
              <a:t>7</a:t>
            </a:r>
          </a:p>
        </p:txBody>
      </p:sp>
      <p:sp>
        <p:nvSpPr>
          <p:cNvPr id="30" name="TextBox 29">
            <a:extLst>
              <a:ext uri="{FF2B5EF4-FFF2-40B4-BE49-F238E27FC236}">
                <a16:creationId xmlns:a16="http://schemas.microsoft.com/office/drawing/2014/main" id="{8398D48D-4C12-4A6B-885E-99E44FAF645A}"/>
              </a:ext>
            </a:extLst>
          </p:cNvPr>
          <p:cNvSpPr txBox="1"/>
          <p:nvPr/>
        </p:nvSpPr>
        <p:spPr>
          <a:xfrm>
            <a:off x="9175525" y="1616594"/>
            <a:ext cx="343043" cy="749501"/>
          </a:xfrm>
          <a:prstGeom prst="rect">
            <a:avLst/>
          </a:prstGeom>
          <a:noFill/>
        </p:spPr>
        <p:txBody>
          <a:bodyPr wrap="none" lIns="0" tIns="0" rIns="0" bIns="0" rtlCol="0">
            <a:spAutoFit/>
          </a:bodyPr>
          <a:lstStyle/>
          <a:p>
            <a:pPr algn="l">
              <a:lnSpc>
                <a:spcPct val="110000"/>
              </a:lnSpc>
              <a:spcBef>
                <a:spcPts val="400"/>
              </a:spcBef>
              <a:spcAft>
                <a:spcPts val="400"/>
              </a:spcAft>
            </a:pPr>
            <a:r>
              <a:rPr lang="en-GB" sz="4800" b="1">
                <a:solidFill>
                  <a:srgbClr val="878787"/>
                </a:solidFill>
              </a:rPr>
              <a:t>4</a:t>
            </a:r>
          </a:p>
        </p:txBody>
      </p:sp>
      <p:sp>
        <p:nvSpPr>
          <p:cNvPr id="31" name="TextBox 30">
            <a:extLst>
              <a:ext uri="{FF2B5EF4-FFF2-40B4-BE49-F238E27FC236}">
                <a16:creationId xmlns:a16="http://schemas.microsoft.com/office/drawing/2014/main" id="{5C098F58-F81B-46F3-A56E-13DB6725E06C}"/>
              </a:ext>
            </a:extLst>
          </p:cNvPr>
          <p:cNvSpPr txBox="1"/>
          <p:nvPr/>
        </p:nvSpPr>
        <p:spPr>
          <a:xfrm>
            <a:off x="6293349" y="1632384"/>
            <a:ext cx="343043" cy="749501"/>
          </a:xfrm>
          <a:prstGeom prst="rect">
            <a:avLst/>
          </a:prstGeom>
          <a:noFill/>
        </p:spPr>
        <p:txBody>
          <a:bodyPr wrap="none" lIns="0" tIns="0" rIns="0" bIns="0" rtlCol="0">
            <a:spAutoFit/>
          </a:bodyPr>
          <a:lstStyle/>
          <a:p>
            <a:pPr algn="l">
              <a:lnSpc>
                <a:spcPct val="110000"/>
              </a:lnSpc>
              <a:spcBef>
                <a:spcPts val="400"/>
              </a:spcBef>
              <a:spcAft>
                <a:spcPts val="400"/>
              </a:spcAft>
            </a:pPr>
            <a:r>
              <a:rPr lang="en-GB" sz="4800" b="1">
                <a:solidFill>
                  <a:schemeClr val="accent1"/>
                </a:solidFill>
              </a:rPr>
              <a:t>3</a:t>
            </a:r>
          </a:p>
        </p:txBody>
      </p:sp>
      <p:cxnSp>
        <p:nvCxnSpPr>
          <p:cNvPr id="4" name="Straight Connector 3">
            <a:extLst>
              <a:ext uri="{FF2B5EF4-FFF2-40B4-BE49-F238E27FC236}">
                <a16:creationId xmlns:a16="http://schemas.microsoft.com/office/drawing/2014/main" id="{E537E261-56ED-4FFD-8FBD-54CD30A5E835}"/>
              </a:ext>
            </a:extLst>
          </p:cNvPr>
          <p:cNvCxnSpPr/>
          <p:nvPr/>
        </p:nvCxnSpPr>
        <p:spPr>
          <a:xfrm>
            <a:off x="442913" y="3912273"/>
            <a:ext cx="11286388"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3193776-4C98-4356-93F7-482FF8D31B06}"/>
              </a:ext>
            </a:extLst>
          </p:cNvPr>
          <p:cNvSpPr>
            <a:spLocks noGrp="1"/>
          </p:cNvSpPr>
          <p:nvPr>
            <p:ph type="sldNum" sz="quarter" idx="4"/>
          </p:nvPr>
        </p:nvSpPr>
        <p:spPr/>
        <p:txBody>
          <a:bodyPr/>
          <a:lstStyle/>
          <a:p>
            <a:fld id="{D61AABEC-672F-4B68-B914-690DA978312C}" type="slidenum">
              <a:rPr lang="en-GB" smtClean="0"/>
              <a:pPr/>
              <a:t>2</a:t>
            </a:fld>
            <a:r>
              <a:rPr lang="en-GB"/>
              <a:t>  </a:t>
            </a:r>
          </a:p>
        </p:txBody>
      </p:sp>
    </p:spTree>
    <p:extLst>
      <p:ext uri="{BB962C8B-B14F-4D97-AF65-F5344CB8AC3E}">
        <p14:creationId xmlns:p14="http://schemas.microsoft.com/office/powerpoint/2010/main" val="308270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D2516A-8C39-40AE-9453-2556CA9B35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E0FAAAD-C362-4BED-BD4C-0AD54908FB60}"/>
              </a:ext>
              <a:ext uri="{C183D7F6-B498-43B3-948B-1728B52AA6E4}">
                <adec:decorative xmlns:adec="http://schemas.microsoft.com/office/drawing/2017/decorative" val="1"/>
              </a:ext>
            </a:extLst>
          </p:cNvPr>
          <p:cNvSpPr/>
          <p:nvPr/>
        </p:nvSpPr>
        <p:spPr>
          <a:xfrm>
            <a:off x="-1" y="0"/>
            <a:ext cx="12192000" cy="6858000"/>
          </a:xfrm>
          <a:prstGeom prst="rect">
            <a:avLst/>
          </a:prstGeom>
          <a:gradFill flip="none" rotWithShape="1">
            <a:gsLst>
              <a:gs pos="38000">
                <a:schemeClr val="tx1">
                  <a:alpha val="55000"/>
                </a:schemeClr>
              </a:gs>
              <a:gs pos="100000">
                <a:schemeClr val="tx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E1A29AC0-4C59-4E78-BF59-C70AFE8C59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1400" b="1" i="0" u="none" strike="noStrike" kern="1200" cap="none" spc="0" normalizeH="0" baseline="0" noProof="0" dirty="0" smtClean="0">
                <a:ln>
                  <a:noFill/>
                </a:ln>
                <a:solidFill>
                  <a:prstClr val="white"/>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r>
              <a:rPr kumimoji="0" lang="en-GB" sz="1400" b="1" i="0" u="none" strike="noStrike" kern="1200" cap="none" spc="0" normalizeH="0" baseline="0" noProof="0">
                <a:ln>
                  <a:noFill/>
                </a:ln>
                <a:solidFill>
                  <a:prstClr val="white"/>
                </a:solidFill>
                <a:effectLst/>
                <a:uLnTx/>
                <a:uFillTx/>
                <a:latin typeface="Arial Black"/>
                <a:ea typeface="+mn-ea"/>
                <a:cs typeface="+mn-cs"/>
              </a:rPr>
              <a:t> </a:t>
            </a:r>
          </a:p>
        </p:txBody>
      </p:sp>
      <p:pic>
        <p:nvPicPr>
          <p:cNvPr id="14" name="Picture 13">
            <a:extLst>
              <a:ext uri="{FF2B5EF4-FFF2-40B4-BE49-F238E27FC236}">
                <a16:creationId xmlns:a16="http://schemas.microsoft.com/office/drawing/2014/main" id="{86243B05-2EC7-4E0C-9F63-F994516C7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Forme libre : forme 12">
            <a:extLst>
              <a:ext uri="{FF2B5EF4-FFF2-40B4-BE49-F238E27FC236}">
                <a16:creationId xmlns:a16="http://schemas.microsoft.com/office/drawing/2014/main" id="{C391FEE7-FF4B-400B-9A5E-994F98670D18}"/>
              </a:ext>
            </a:extLst>
          </p:cNvPr>
          <p:cNvSpPr/>
          <p:nvPr/>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orme libre : forme 13">
            <a:extLst>
              <a:ext uri="{FF2B5EF4-FFF2-40B4-BE49-F238E27FC236}">
                <a16:creationId xmlns:a16="http://schemas.microsoft.com/office/drawing/2014/main" id="{176A3D69-135D-4718-A668-11F8F159441A}"/>
              </a:ext>
            </a:extLst>
          </p:cNvPr>
          <p:cNvSpPr/>
          <p:nvPr/>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A34F9563-568B-4DEB-8724-80F5AF5370B8}"/>
              </a:ext>
            </a:extLst>
          </p:cNvPr>
          <p:cNvSpPr>
            <a:spLocks noGrp="1"/>
          </p:cNvSpPr>
          <p:nvPr>
            <p:ph type="body" sz="quarter" idx="13"/>
          </p:nvPr>
        </p:nvSpPr>
        <p:spPr>
          <a:xfrm>
            <a:off x="8904312" y="91698"/>
            <a:ext cx="2837315" cy="3107326"/>
          </a:xfrm>
        </p:spPr>
        <p:txBody>
          <a:bodyPr/>
          <a:lstStyle/>
          <a:p>
            <a:r>
              <a:rPr lang="en-GB"/>
              <a:t>04</a:t>
            </a:r>
          </a:p>
        </p:txBody>
      </p:sp>
      <p:sp>
        <p:nvSpPr>
          <p:cNvPr id="8" name="Rectangle 7">
            <a:extLst>
              <a:ext uri="{FF2B5EF4-FFF2-40B4-BE49-F238E27FC236}">
                <a16:creationId xmlns:a16="http://schemas.microsoft.com/office/drawing/2014/main" id="{44405B5E-F119-467B-8540-97199CAD19A6}"/>
              </a:ext>
            </a:extLst>
          </p:cNvPr>
          <p:cNvSpPr/>
          <p:nvPr/>
        </p:nvSpPr>
        <p:spPr>
          <a:xfrm>
            <a:off x="-1" y="2418004"/>
            <a:ext cx="5386589" cy="28218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err="1">
              <a:ln>
                <a:noFill/>
              </a:ln>
              <a:solidFill>
                <a:prstClr val="black"/>
              </a:solidFill>
              <a:effectLst/>
              <a:uLnTx/>
              <a:uFillTx/>
              <a:latin typeface="Arial"/>
              <a:ea typeface="+mn-ea"/>
              <a:cs typeface="+mn-cs"/>
            </a:endParaRPr>
          </a:p>
        </p:txBody>
      </p:sp>
      <p:sp>
        <p:nvSpPr>
          <p:cNvPr id="12" name="Title 4">
            <a:extLst>
              <a:ext uri="{FF2B5EF4-FFF2-40B4-BE49-F238E27FC236}">
                <a16:creationId xmlns:a16="http://schemas.microsoft.com/office/drawing/2014/main" id="{D44BB683-72F6-431D-A709-9ABF0EB718C4}"/>
              </a:ext>
            </a:extLst>
          </p:cNvPr>
          <p:cNvSpPr txBox="1">
            <a:spLocks/>
          </p:cNvSpPr>
          <p:nvPr/>
        </p:nvSpPr>
        <p:spPr>
          <a:xfrm>
            <a:off x="450373" y="423035"/>
            <a:ext cx="8240033"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b="1" kern="1200" cap="none" spc="0" baseline="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4800">
                <a:solidFill>
                  <a:prstClr val="white"/>
                </a:solidFill>
              </a:rPr>
              <a:t>Perceived e</a:t>
            </a:r>
            <a:r>
              <a:rPr kumimoji="0" lang="en-GB" sz="4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ffectiveness of targeted outreach</a:t>
            </a:r>
          </a:p>
        </p:txBody>
      </p:sp>
      <p:sp>
        <p:nvSpPr>
          <p:cNvPr id="13" name="Text Placeholder 3">
            <a:extLst>
              <a:ext uri="{FF2B5EF4-FFF2-40B4-BE49-F238E27FC236}">
                <a16:creationId xmlns:a16="http://schemas.microsoft.com/office/drawing/2014/main" id="{60D957D8-81F4-44CD-8642-350013FDBA8F}"/>
              </a:ext>
            </a:extLst>
          </p:cNvPr>
          <p:cNvSpPr txBox="1">
            <a:spLocks/>
          </p:cNvSpPr>
          <p:nvPr/>
        </p:nvSpPr>
        <p:spPr>
          <a:xfrm>
            <a:off x="213906" y="2620198"/>
            <a:ext cx="5140535" cy="2857192"/>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Key messages</a:t>
            </a: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Activities engaged with</a:t>
            </a:r>
          </a:p>
          <a:p>
            <a:pPr marL="342900" indent="-342900">
              <a:buFont typeface="Arial" panose="020B0604020202020204" pitchFamily="34" charset="0"/>
              <a:buChar char="•"/>
              <a:defRPr/>
            </a:pPr>
            <a:r>
              <a:rPr lang="en-US">
                <a:solidFill>
                  <a:prstClr val="white"/>
                </a:solidFill>
              </a:rPr>
              <a:t>Quality, relevance and impact </a:t>
            </a:r>
          </a:p>
          <a:p>
            <a:pPr marL="342900" indent="-342900">
              <a:buFont typeface="Arial" panose="020B0604020202020204" pitchFamily="34" charset="0"/>
              <a:buChar char="•"/>
              <a:defRPr/>
            </a:pPr>
            <a:r>
              <a:rPr lang="en-US">
                <a:solidFill>
                  <a:prstClr val="white"/>
                </a:solidFill>
                <a:latin typeface="Arial"/>
              </a:rPr>
              <a:t>Benefits to learners</a:t>
            </a:r>
          </a:p>
          <a:p>
            <a:pPr marL="342900" indent="-342900">
              <a:buFont typeface="Arial" panose="020B0604020202020204" pitchFamily="34" charset="0"/>
              <a:buChar char="•"/>
              <a:defRPr/>
            </a:pPr>
            <a:r>
              <a:rPr lang="en-US">
                <a:latin typeface="Arial"/>
              </a:rPr>
              <a:t>Benefits to schools and colleges</a:t>
            </a:r>
            <a:endParaRPr lang="en-US" sz="2400" b="1" i="0" u="none" strike="noStrike" kern="1200" cap="none" spc="0" normalizeH="0" baseline="0" noProof="0">
              <a:ln>
                <a:noFill/>
              </a:ln>
              <a:effectLst/>
              <a:uLnTx/>
              <a:uFillTx/>
              <a:latin typeface="Arial"/>
              <a:cs typeface="Arial"/>
            </a:endParaRP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64649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09B48-C4FE-4B45-B44D-DF969B9E54C1}"/>
              </a:ext>
            </a:extLst>
          </p:cNvPr>
          <p:cNvSpPr>
            <a:spLocks noGrp="1"/>
          </p:cNvSpPr>
          <p:nvPr>
            <p:ph type="body" sz="quarter" idx="19"/>
          </p:nvPr>
        </p:nvSpPr>
        <p:spPr>
          <a:xfrm>
            <a:off x="455613" y="2688540"/>
            <a:ext cx="2628508" cy="3362938"/>
          </a:xfrm>
          <a:solidFill>
            <a:schemeClr val="accent1"/>
          </a:solidFill>
        </p:spPr>
        <p:txBody>
          <a:bodyPr/>
          <a:lstStyle/>
          <a:p>
            <a:r>
              <a:rPr lang="en-GB" sz="2000" b="0"/>
              <a:t>Targeted outreach activities are highly rated by schools and colleges, although quality and relevance are more highly rated than impact across all categories</a:t>
            </a:r>
            <a:endParaRPr lang="en-GB" sz="2000" b="0">
              <a:solidFill>
                <a:prstClr val="black"/>
              </a:solidFill>
            </a:endParaRPr>
          </a:p>
          <a:p>
            <a:endParaRPr lang="en-GB"/>
          </a:p>
        </p:txBody>
      </p:sp>
      <p:sp>
        <p:nvSpPr>
          <p:cNvPr id="3" name="Text Placeholder 2">
            <a:extLst>
              <a:ext uri="{FF2B5EF4-FFF2-40B4-BE49-F238E27FC236}">
                <a16:creationId xmlns:a16="http://schemas.microsoft.com/office/drawing/2014/main" id="{6D1A3F53-A03F-477A-8CB1-5592730E8232}"/>
              </a:ext>
            </a:extLst>
          </p:cNvPr>
          <p:cNvSpPr>
            <a:spLocks noGrp="1"/>
          </p:cNvSpPr>
          <p:nvPr>
            <p:ph type="body" sz="quarter" idx="20"/>
          </p:nvPr>
        </p:nvSpPr>
        <p:spPr>
          <a:xfrm>
            <a:off x="3352210" y="2688540"/>
            <a:ext cx="2628508" cy="3362938"/>
          </a:xfrm>
          <a:solidFill>
            <a:schemeClr val="tx2"/>
          </a:solidFill>
        </p:spPr>
        <p:txBody>
          <a:bodyPr/>
          <a:lstStyle/>
          <a:p>
            <a:r>
              <a:rPr lang="en-GB" sz="2000" b="0"/>
              <a:t>The most frequently cited activities engaged with are general information, advice and guidance and campus visits – these are also the highest rated by school and college staff</a:t>
            </a:r>
            <a:endParaRPr lang="en-GB"/>
          </a:p>
        </p:txBody>
      </p:sp>
      <p:sp>
        <p:nvSpPr>
          <p:cNvPr id="4" name="Text Placeholder 3">
            <a:extLst>
              <a:ext uri="{FF2B5EF4-FFF2-40B4-BE49-F238E27FC236}">
                <a16:creationId xmlns:a16="http://schemas.microsoft.com/office/drawing/2014/main" id="{979616CD-2EF6-4FDF-856D-A3FB45780AEC}"/>
              </a:ext>
            </a:extLst>
          </p:cNvPr>
          <p:cNvSpPr>
            <a:spLocks noGrp="1"/>
          </p:cNvSpPr>
          <p:nvPr>
            <p:ph type="body" sz="quarter" idx="21"/>
          </p:nvPr>
        </p:nvSpPr>
        <p:spPr>
          <a:xfrm>
            <a:off x="6269630" y="2688540"/>
            <a:ext cx="2628508" cy="3362938"/>
          </a:xfrm>
          <a:solidFill>
            <a:schemeClr val="bg1">
              <a:lumMod val="50000"/>
            </a:schemeClr>
          </a:solidFill>
        </p:spPr>
        <p:txBody>
          <a:bodyPr/>
          <a:lstStyle/>
          <a:p>
            <a:r>
              <a:rPr lang="en-GB" sz="2000" b="0"/>
              <a:t>Activities that are least highly rated include those not directly targeted at learners, such as parent and carer and staff development sessions</a:t>
            </a:r>
          </a:p>
        </p:txBody>
      </p:sp>
      <p:sp>
        <p:nvSpPr>
          <p:cNvPr id="5" name="Text Placeholder 4">
            <a:extLst>
              <a:ext uri="{FF2B5EF4-FFF2-40B4-BE49-F238E27FC236}">
                <a16:creationId xmlns:a16="http://schemas.microsoft.com/office/drawing/2014/main" id="{6226C776-E8E2-4BDC-92C7-99A07AB460B0}"/>
              </a:ext>
            </a:extLst>
          </p:cNvPr>
          <p:cNvSpPr>
            <a:spLocks noGrp="1"/>
          </p:cNvSpPr>
          <p:nvPr>
            <p:ph type="body" sz="quarter" idx="22"/>
          </p:nvPr>
        </p:nvSpPr>
        <p:spPr>
          <a:xfrm>
            <a:off x="9166225" y="2688540"/>
            <a:ext cx="2628508" cy="3362938"/>
          </a:xfrm>
          <a:solidFill>
            <a:schemeClr val="accent2"/>
          </a:solidFill>
        </p:spPr>
        <p:txBody>
          <a:bodyPr/>
          <a:lstStyle/>
          <a:p>
            <a:r>
              <a:rPr lang="en-GB" sz="2000" b="0"/>
              <a:t>Summer school activities are amongst the least highly rated by school and college staff in terms of relevance and impact, although they are highly rated on quality</a:t>
            </a:r>
          </a:p>
        </p:txBody>
      </p:sp>
      <p:sp>
        <p:nvSpPr>
          <p:cNvPr id="6" name="Title 5">
            <a:extLst>
              <a:ext uri="{FF2B5EF4-FFF2-40B4-BE49-F238E27FC236}">
                <a16:creationId xmlns:a16="http://schemas.microsoft.com/office/drawing/2014/main" id="{BBA4AB12-BC7F-44B4-94B7-5DE477DB22F0}"/>
              </a:ext>
            </a:extLst>
          </p:cNvPr>
          <p:cNvSpPr>
            <a:spLocks noGrp="1"/>
          </p:cNvSpPr>
          <p:nvPr>
            <p:ph type="title"/>
          </p:nvPr>
        </p:nvSpPr>
        <p:spPr>
          <a:xfrm>
            <a:off x="417248" y="636589"/>
            <a:ext cx="11357503" cy="505049"/>
          </a:xfrm>
        </p:spPr>
        <p:txBody>
          <a:bodyPr/>
          <a:lstStyle/>
          <a:p>
            <a:r>
              <a:rPr lang="en-GB" sz="3400">
                <a:solidFill>
                  <a:schemeClr val="accent1"/>
                </a:solidFill>
              </a:rPr>
              <a:t>Key messages: Perceived effectiveness of targeted outreach (1)</a:t>
            </a:r>
          </a:p>
        </p:txBody>
      </p:sp>
      <p:sp>
        <p:nvSpPr>
          <p:cNvPr id="7" name="Slide Number Placeholder 6">
            <a:extLst>
              <a:ext uri="{FF2B5EF4-FFF2-40B4-BE49-F238E27FC236}">
                <a16:creationId xmlns:a16="http://schemas.microsoft.com/office/drawing/2014/main" id="{761C45A7-D962-4F67-96C0-BBD9B57CBC4A}"/>
              </a:ext>
            </a:extLst>
          </p:cNvPr>
          <p:cNvSpPr>
            <a:spLocks noGrp="1"/>
          </p:cNvSpPr>
          <p:nvPr>
            <p:ph type="sldNum" sz="quarter" idx="4"/>
          </p:nvPr>
        </p:nvSpPr>
        <p:spPr/>
        <p:txBody>
          <a:bodyPr/>
          <a:lstStyle/>
          <a:p>
            <a:fld id="{D61AABEC-672F-4B68-B914-690DA978312C}" type="slidenum">
              <a:rPr lang="en-GB" dirty="0" smtClean="0"/>
              <a:pPr/>
              <a:t>21</a:t>
            </a:fld>
            <a:r>
              <a:rPr lang="en-GB"/>
              <a:t>  </a:t>
            </a:r>
          </a:p>
        </p:txBody>
      </p:sp>
      <p:sp>
        <p:nvSpPr>
          <p:cNvPr id="9" name="TextBox 8">
            <a:extLst>
              <a:ext uri="{FF2B5EF4-FFF2-40B4-BE49-F238E27FC236}">
                <a16:creationId xmlns:a16="http://schemas.microsoft.com/office/drawing/2014/main" id="{923BFB12-8F83-4821-B3C7-A306B4DA69B1}"/>
              </a:ext>
            </a:extLst>
          </p:cNvPr>
          <p:cNvSpPr txBox="1"/>
          <p:nvPr/>
        </p:nvSpPr>
        <p:spPr>
          <a:xfrm>
            <a:off x="455613" y="1595484"/>
            <a:ext cx="500719"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1"/>
                </a:solidFill>
              </a:rPr>
              <a:t>1</a:t>
            </a:r>
          </a:p>
        </p:txBody>
      </p:sp>
      <p:sp>
        <p:nvSpPr>
          <p:cNvPr id="10" name="TextBox 9">
            <a:extLst>
              <a:ext uri="{FF2B5EF4-FFF2-40B4-BE49-F238E27FC236}">
                <a16:creationId xmlns:a16="http://schemas.microsoft.com/office/drawing/2014/main" id="{2A3B5818-0C75-4B9C-AAA1-EB049DBE134B}"/>
              </a:ext>
            </a:extLst>
          </p:cNvPr>
          <p:cNvSpPr txBox="1"/>
          <p:nvPr/>
        </p:nvSpPr>
        <p:spPr>
          <a:xfrm>
            <a:off x="3370593" y="1595484"/>
            <a:ext cx="500719"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tx2"/>
                </a:solidFill>
              </a:rPr>
              <a:t>2</a:t>
            </a:r>
          </a:p>
        </p:txBody>
      </p:sp>
      <p:sp>
        <p:nvSpPr>
          <p:cNvPr id="11" name="TextBox 10">
            <a:extLst>
              <a:ext uri="{FF2B5EF4-FFF2-40B4-BE49-F238E27FC236}">
                <a16:creationId xmlns:a16="http://schemas.microsoft.com/office/drawing/2014/main" id="{55C98EBB-2A53-4996-BD06-209B11DFD615}"/>
              </a:ext>
            </a:extLst>
          </p:cNvPr>
          <p:cNvSpPr txBox="1"/>
          <p:nvPr/>
        </p:nvSpPr>
        <p:spPr>
          <a:xfrm>
            <a:off x="6285573" y="1595484"/>
            <a:ext cx="500719"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bg1">
                    <a:lumMod val="50000"/>
                  </a:schemeClr>
                </a:solidFill>
              </a:rPr>
              <a:t>3</a:t>
            </a:r>
          </a:p>
        </p:txBody>
      </p:sp>
      <p:sp>
        <p:nvSpPr>
          <p:cNvPr id="12" name="TextBox 11">
            <a:extLst>
              <a:ext uri="{FF2B5EF4-FFF2-40B4-BE49-F238E27FC236}">
                <a16:creationId xmlns:a16="http://schemas.microsoft.com/office/drawing/2014/main" id="{312E53D4-CC97-431B-80F6-EF9D64EA1361}"/>
              </a:ext>
            </a:extLst>
          </p:cNvPr>
          <p:cNvSpPr txBox="1"/>
          <p:nvPr/>
        </p:nvSpPr>
        <p:spPr>
          <a:xfrm>
            <a:off x="9182170" y="1595484"/>
            <a:ext cx="500719"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2"/>
                </a:solidFill>
              </a:rPr>
              <a:t>4</a:t>
            </a:r>
          </a:p>
        </p:txBody>
      </p:sp>
    </p:spTree>
    <p:extLst>
      <p:ext uri="{BB962C8B-B14F-4D97-AF65-F5344CB8AC3E}">
        <p14:creationId xmlns:p14="http://schemas.microsoft.com/office/powerpoint/2010/main" val="3273718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09B48-C4FE-4B45-B44D-DF969B9E54C1}"/>
              </a:ext>
            </a:extLst>
          </p:cNvPr>
          <p:cNvSpPr>
            <a:spLocks noGrp="1"/>
          </p:cNvSpPr>
          <p:nvPr>
            <p:ph type="body" sz="quarter" idx="19"/>
          </p:nvPr>
        </p:nvSpPr>
        <p:spPr>
          <a:xfrm>
            <a:off x="455613" y="2609635"/>
            <a:ext cx="2628508" cy="3441843"/>
          </a:xfrm>
          <a:solidFill>
            <a:schemeClr val="accent1"/>
          </a:solidFill>
        </p:spPr>
        <p:txBody>
          <a:bodyPr/>
          <a:lstStyle/>
          <a:p>
            <a:r>
              <a:rPr lang="en-GB" sz="2000" b="0"/>
              <a:t>Staff perceptions of benefits to learners include increased knowledge of HE options, increased understanding of the benefits of HE and increased confidence to make informed choices</a:t>
            </a:r>
          </a:p>
          <a:p>
            <a:endParaRPr lang="en-GB"/>
          </a:p>
        </p:txBody>
      </p:sp>
      <p:sp>
        <p:nvSpPr>
          <p:cNvPr id="3" name="Text Placeholder 2">
            <a:extLst>
              <a:ext uri="{FF2B5EF4-FFF2-40B4-BE49-F238E27FC236}">
                <a16:creationId xmlns:a16="http://schemas.microsoft.com/office/drawing/2014/main" id="{6D1A3F53-A03F-477A-8CB1-5592730E8232}"/>
              </a:ext>
            </a:extLst>
          </p:cNvPr>
          <p:cNvSpPr>
            <a:spLocks noGrp="1"/>
          </p:cNvSpPr>
          <p:nvPr>
            <p:ph type="body" sz="quarter" idx="20"/>
          </p:nvPr>
        </p:nvSpPr>
        <p:spPr>
          <a:xfrm>
            <a:off x="3352210" y="2609635"/>
            <a:ext cx="2628508" cy="3441843"/>
          </a:xfrm>
          <a:solidFill>
            <a:schemeClr val="tx2"/>
          </a:solidFill>
        </p:spPr>
        <p:txBody>
          <a:bodyPr/>
          <a:lstStyle/>
          <a:p>
            <a:r>
              <a:rPr lang="en-GB" sz="2000" b="0"/>
              <a:t>Benefits to schools and colleges include contribution to achieving Gatsby benchmarks, the provision of financial support and access to expert knowledge</a:t>
            </a:r>
          </a:p>
        </p:txBody>
      </p:sp>
      <p:sp>
        <p:nvSpPr>
          <p:cNvPr id="4" name="Text Placeholder 3">
            <a:extLst>
              <a:ext uri="{FF2B5EF4-FFF2-40B4-BE49-F238E27FC236}">
                <a16:creationId xmlns:a16="http://schemas.microsoft.com/office/drawing/2014/main" id="{979616CD-2EF6-4FDF-856D-A3FB45780AEC}"/>
              </a:ext>
            </a:extLst>
          </p:cNvPr>
          <p:cNvSpPr>
            <a:spLocks noGrp="1"/>
          </p:cNvSpPr>
          <p:nvPr>
            <p:ph type="body" sz="quarter" idx="21"/>
          </p:nvPr>
        </p:nvSpPr>
        <p:spPr>
          <a:xfrm>
            <a:off x="6269630" y="2609635"/>
            <a:ext cx="2628508" cy="3441843"/>
          </a:xfrm>
          <a:solidFill>
            <a:schemeClr val="bg1">
              <a:lumMod val="50000"/>
            </a:schemeClr>
          </a:solidFill>
        </p:spPr>
        <p:txBody>
          <a:bodyPr/>
          <a:lstStyle/>
          <a:p>
            <a:r>
              <a:rPr lang="en-GB" sz="2000" b="0"/>
              <a:t>Key challenges to monitoring and evaluation of targeted outreach include staff time, lack of interest by learners in sharing feedback and gaining learner consent to share data</a:t>
            </a:r>
          </a:p>
        </p:txBody>
      </p:sp>
      <p:sp>
        <p:nvSpPr>
          <p:cNvPr id="7" name="Slide Number Placeholder 6">
            <a:extLst>
              <a:ext uri="{FF2B5EF4-FFF2-40B4-BE49-F238E27FC236}">
                <a16:creationId xmlns:a16="http://schemas.microsoft.com/office/drawing/2014/main" id="{761C45A7-D962-4F67-96C0-BBD9B57CBC4A}"/>
              </a:ext>
            </a:extLst>
          </p:cNvPr>
          <p:cNvSpPr>
            <a:spLocks noGrp="1"/>
          </p:cNvSpPr>
          <p:nvPr>
            <p:ph type="sldNum" sz="quarter" idx="4"/>
          </p:nvPr>
        </p:nvSpPr>
        <p:spPr/>
        <p:txBody>
          <a:bodyPr/>
          <a:lstStyle/>
          <a:p>
            <a:fld id="{D61AABEC-672F-4B68-B914-690DA978312C}" type="slidenum">
              <a:rPr lang="en-GB" dirty="0" smtClean="0"/>
              <a:pPr/>
              <a:t>22</a:t>
            </a:fld>
            <a:r>
              <a:rPr lang="en-GB"/>
              <a:t>  </a:t>
            </a:r>
          </a:p>
        </p:txBody>
      </p:sp>
      <p:sp>
        <p:nvSpPr>
          <p:cNvPr id="8" name="TextBox 7">
            <a:extLst>
              <a:ext uri="{FF2B5EF4-FFF2-40B4-BE49-F238E27FC236}">
                <a16:creationId xmlns:a16="http://schemas.microsoft.com/office/drawing/2014/main" id="{9F6FF068-1D8F-4750-9752-412753512F3A}"/>
              </a:ext>
            </a:extLst>
          </p:cNvPr>
          <p:cNvSpPr txBox="1"/>
          <p:nvPr/>
        </p:nvSpPr>
        <p:spPr>
          <a:xfrm>
            <a:off x="437230" y="151657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1"/>
                </a:solidFill>
              </a:rPr>
              <a:t>5</a:t>
            </a:r>
          </a:p>
        </p:txBody>
      </p:sp>
      <p:sp>
        <p:nvSpPr>
          <p:cNvPr id="9" name="TextBox 8">
            <a:extLst>
              <a:ext uri="{FF2B5EF4-FFF2-40B4-BE49-F238E27FC236}">
                <a16:creationId xmlns:a16="http://schemas.microsoft.com/office/drawing/2014/main" id="{C34E88EC-439A-47C3-8914-B03BD058B942}"/>
              </a:ext>
            </a:extLst>
          </p:cNvPr>
          <p:cNvSpPr txBox="1"/>
          <p:nvPr/>
        </p:nvSpPr>
        <p:spPr>
          <a:xfrm>
            <a:off x="3352210" y="151657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tx2"/>
                </a:solidFill>
              </a:rPr>
              <a:t>6</a:t>
            </a:r>
          </a:p>
        </p:txBody>
      </p:sp>
      <p:sp>
        <p:nvSpPr>
          <p:cNvPr id="10" name="TextBox 9">
            <a:extLst>
              <a:ext uri="{FF2B5EF4-FFF2-40B4-BE49-F238E27FC236}">
                <a16:creationId xmlns:a16="http://schemas.microsoft.com/office/drawing/2014/main" id="{3B7D5AD7-C7E8-4511-B6C5-60AC2DE36823}"/>
              </a:ext>
            </a:extLst>
          </p:cNvPr>
          <p:cNvSpPr txBox="1"/>
          <p:nvPr/>
        </p:nvSpPr>
        <p:spPr>
          <a:xfrm>
            <a:off x="6267190" y="1516579"/>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bg1">
                    <a:lumMod val="50000"/>
                  </a:schemeClr>
                </a:solidFill>
              </a:rPr>
              <a:t>7</a:t>
            </a:r>
          </a:p>
        </p:txBody>
      </p:sp>
      <p:sp>
        <p:nvSpPr>
          <p:cNvPr id="12" name="Title 5">
            <a:extLst>
              <a:ext uri="{FF2B5EF4-FFF2-40B4-BE49-F238E27FC236}">
                <a16:creationId xmlns:a16="http://schemas.microsoft.com/office/drawing/2014/main" id="{F82A59E6-BF32-4F1D-936A-8B753DABF3BE}"/>
              </a:ext>
            </a:extLst>
          </p:cNvPr>
          <p:cNvSpPr txBox="1">
            <a:spLocks/>
          </p:cNvSpPr>
          <p:nvPr/>
        </p:nvSpPr>
        <p:spPr>
          <a:xfrm>
            <a:off x="424174" y="645231"/>
            <a:ext cx="11113088" cy="50504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tx1"/>
                </a:solidFill>
                <a:latin typeface="+mn-lt"/>
                <a:ea typeface="+mj-ea"/>
                <a:cs typeface="+mj-cs"/>
              </a:defRPr>
            </a:lvl1pPr>
          </a:lstStyle>
          <a:p>
            <a:r>
              <a:rPr lang="en-GB" sz="3400">
                <a:solidFill>
                  <a:schemeClr val="accent1"/>
                </a:solidFill>
              </a:rPr>
              <a:t>Key messages: Perceived effectiveness of targeted outreach (2)</a:t>
            </a:r>
          </a:p>
        </p:txBody>
      </p:sp>
    </p:spTree>
    <p:extLst>
      <p:ext uri="{BB962C8B-B14F-4D97-AF65-F5344CB8AC3E}">
        <p14:creationId xmlns:p14="http://schemas.microsoft.com/office/powerpoint/2010/main" val="2701582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650D9D-4B73-4006-8C67-6141A00FCAA9}"/>
              </a:ext>
            </a:extLst>
          </p:cNvPr>
          <p:cNvSpPr>
            <a:spLocks noGrp="1"/>
          </p:cNvSpPr>
          <p:nvPr>
            <p:ph type="sldNum" sz="quarter" idx="10"/>
          </p:nvPr>
        </p:nvSpPr>
        <p:spPr/>
        <p:txBody>
          <a:bodyPr/>
          <a:lstStyle/>
          <a:p>
            <a:fld id="{D61AABEC-672F-4B68-B914-690DA978312C}" type="slidenum">
              <a:rPr lang="en-GB" dirty="0" smtClean="0"/>
              <a:pPr/>
              <a:t>23</a:t>
            </a:fld>
            <a:r>
              <a:rPr lang="en-GB"/>
              <a:t>  </a:t>
            </a:r>
          </a:p>
        </p:txBody>
      </p:sp>
      <p:sp>
        <p:nvSpPr>
          <p:cNvPr id="7" name="Content Placeholder 6">
            <a:extLst>
              <a:ext uri="{FF2B5EF4-FFF2-40B4-BE49-F238E27FC236}">
                <a16:creationId xmlns:a16="http://schemas.microsoft.com/office/drawing/2014/main" id="{8E7DA105-B39A-429F-9085-E91252EB06BE}"/>
              </a:ext>
            </a:extLst>
          </p:cNvPr>
          <p:cNvSpPr>
            <a:spLocks noGrp="1"/>
          </p:cNvSpPr>
          <p:nvPr>
            <p:ph idx="4294967295"/>
          </p:nvPr>
        </p:nvSpPr>
        <p:spPr>
          <a:xfrm>
            <a:off x="7727114" y="272374"/>
            <a:ext cx="4228380" cy="5732265"/>
          </a:xfrm>
          <a:solidFill>
            <a:schemeClr val="bg1">
              <a:lumMod val="95000"/>
            </a:schemeClr>
          </a:solidFill>
        </p:spPr>
        <p:txBody>
          <a:bodyPr vert="horz" lIns="0" tIns="0" rIns="0" bIns="0" rtlCol="0" anchor="t">
            <a:noAutofit/>
          </a:bodyPr>
          <a:lstStyle/>
          <a:p>
            <a:pPr marL="285750" indent="-285750">
              <a:spcBef>
                <a:spcPts val="800"/>
              </a:spcBef>
              <a:spcAft>
                <a:spcPts val="800"/>
              </a:spcAft>
              <a:buFont typeface="Arial" panose="020B0604020202020204" pitchFamily="34" charset="0"/>
              <a:buChar char="•"/>
            </a:pPr>
            <a:endParaRPr lang="en-GB" sz="500"/>
          </a:p>
          <a:p>
            <a:pPr marL="342900" indent="-342900">
              <a:spcBef>
                <a:spcPts val="0"/>
              </a:spcBef>
              <a:spcAft>
                <a:spcPts val="1200"/>
              </a:spcAft>
              <a:buFont typeface="Arial" panose="020B0604020202020204" pitchFamily="34" charset="0"/>
              <a:buChar char="•"/>
            </a:pPr>
            <a:r>
              <a:rPr lang="en-GB" sz="1800"/>
              <a:t>The majority (88%) of respondents had accessed </a:t>
            </a:r>
            <a:r>
              <a:rPr lang="en-GB" sz="1800" b="1"/>
              <a:t>general information, advice and guidance </a:t>
            </a:r>
            <a:r>
              <a:rPr lang="en-GB" sz="1800"/>
              <a:t>through Uni Connect targeted outreach</a:t>
            </a:r>
          </a:p>
          <a:p>
            <a:pPr marL="342900" indent="-342900">
              <a:spcAft>
                <a:spcPts val="1200"/>
              </a:spcAft>
              <a:buFont typeface="Arial" panose="020B0604020202020204" pitchFamily="34" charset="0"/>
              <a:buChar char="•"/>
            </a:pPr>
            <a:r>
              <a:rPr lang="en-GB" sz="1800" b="1"/>
              <a:t>Campus visits </a:t>
            </a:r>
            <a:r>
              <a:rPr lang="en-GB" sz="1800"/>
              <a:t>were the second most frequently cited activity engaged with, referenced by three quarters of respondents (76%)</a:t>
            </a:r>
          </a:p>
          <a:p>
            <a:pPr marL="342900" indent="-342900">
              <a:spcAft>
                <a:spcPts val="1200"/>
              </a:spcAft>
              <a:buFont typeface="Arial" panose="020B0604020202020204" pitchFamily="34" charset="0"/>
              <a:buChar char="•"/>
            </a:pPr>
            <a:r>
              <a:rPr lang="en-GB" sz="1800"/>
              <a:t>A range of </a:t>
            </a:r>
            <a:r>
              <a:rPr lang="en-GB" sz="1800" b="1"/>
              <a:t>other activities </a:t>
            </a:r>
            <a:r>
              <a:rPr lang="en-GB" sz="1800"/>
              <a:t>were referenced, demonstrating the diversity of activities offered through targeted outreach</a:t>
            </a:r>
            <a:endParaRPr lang="en-GB" sz="1800">
              <a:cs typeface="Arial"/>
            </a:endParaRPr>
          </a:p>
          <a:p>
            <a:pPr marL="342900" indent="-342900">
              <a:spcAft>
                <a:spcPts val="1200"/>
              </a:spcAft>
              <a:buFont typeface="Arial" panose="020B0604020202020204" pitchFamily="34" charset="0"/>
              <a:buChar char="•"/>
            </a:pPr>
            <a:r>
              <a:rPr lang="en-GB" sz="1800">
                <a:solidFill>
                  <a:prstClr val="black"/>
                </a:solidFill>
              </a:rPr>
              <a:t>Colleges were more likely to have engaged in </a:t>
            </a:r>
            <a:r>
              <a:rPr lang="en-GB" sz="1800" b="1">
                <a:solidFill>
                  <a:prstClr val="black"/>
                </a:solidFill>
              </a:rPr>
              <a:t>staff development </a:t>
            </a:r>
            <a:r>
              <a:rPr lang="en-GB" sz="1800">
                <a:solidFill>
                  <a:prstClr val="black"/>
                </a:solidFill>
              </a:rPr>
              <a:t>sessions than schools (39% vs. 20%).</a:t>
            </a:r>
          </a:p>
          <a:p>
            <a:pPr marL="342900" indent="-342900">
              <a:spcAft>
                <a:spcPts val="1200"/>
              </a:spcAft>
              <a:buFont typeface="Arial" panose="020B0604020202020204" pitchFamily="34" charset="0"/>
              <a:buChar char="•"/>
            </a:pPr>
            <a:endParaRPr lang="en-GB" sz="1800"/>
          </a:p>
          <a:p>
            <a:pPr marL="285750" indent="-285750">
              <a:buFont typeface="Arial" panose="020B0604020202020204" pitchFamily="34" charset="0"/>
              <a:buChar char="•"/>
            </a:pPr>
            <a:endParaRPr lang="en-GB" sz="1800"/>
          </a:p>
          <a:p>
            <a:pPr marL="285750" indent="-285750">
              <a:spcBef>
                <a:spcPts val="800"/>
              </a:spcBef>
              <a:spcAft>
                <a:spcPts val="800"/>
              </a:spcAft>
              <a:buFont typeface="Arial" panose="020B0604020202020204" pitchFamily="34" charset="0"/>
              <a:buChar char="•"/>
            </a:pPr>
            <a:endParaRPr lang="en-GB" sz="1800"/>
          </a:p>
          <a:p>
            <a:pPr marL="285750" indent="-285750">
              <a:spcBef>
                <a:spcPts val="800"/>
              </a:spcBef>
              <a:spcAft>
                <a:spcPts val="800"/>
              </a:spcAft>
              <a:buFont typeface="Arial" panose="020B0604020202020204" pitchFamily="34" charset="0"/>
              <a:buChar char="•"/>
            </a:pPr>
            <a:endParaRPr lang="en-GB" sz="1800"/>
          </a:p>
        </p:txBody>
      </p:sp>
      <p:sp>
        <p:nvSpPr>
          <p:cNvPr id="43" name="Rectangle 42">
            <a:extLst>
              <a:ext uri="{FF2B5EF4-FFF2-40B4-BE49-F238E27FC236}">
                <a16:creationId xmlns:a16="http://schemas.microsoft.com/office/drawing/2014/main" id="{EC475E3A-5307-48A4-BE77-96A646E2E93D}"/>
              </a:ext>
            </a:extLst>
          </p:cNvPr>
          <p:cNvSpPr/>
          <p:nvPr/>
        </p:nvSpPr>
        <p:spPr>
          <a:xfrm>
            <a:off x="120914" y="78868"/>
            <a:ext cx="7052825" cy="707886"/>
          </a:xfrm>
          <a:prstGeom prst="rect">
            <a:avLst/>
          </a:prstGeom>
        </p:spPr>
        <p:txBody>
          <a:bodyPr wrap="square">
            <a:spAutoFit/>
          </a:bodyPr>
          <a:lstStyle/>
          <a:p>
            <a:pPr lvl="0">
              <a:defRPr/>
            </a:pPr>
            <a:r>
              <a:rPr lang="en-GB" sz="2000" b="1" dirty="0">
                <a:solidFill>
                  <a:schemeClr val="tx2"/>
                </a:solidFill>
                <a:ea typeface="Calibri" panose="020F0502020204030204" pitchFamily="34" charset="0"/>
                <a:cs typeface="Times New Roman" panose="02020603050405020304" pitchFamily="18" charset="0"/>
              </a:rPr>
              <a:t>Which (if any) of the following has your school / college engaged with through Uni Connect targeted outreach?</a:t>
            </a:r>
            <a:endParaRPr kumimoji="0" lang="en-GB" sz="2000" b="0" i="0" u="none" strike="noStrike" kern="1200" cap="none" spc="0" normalizeH="0" baseline="0" noProof="0" dirty="0">
              <a:ln>
                <a:noFill/>
              </a:ln>
              <a:solidFill>
                <a:schemeClr val="tx2"/>
              </a:solidFill>
              <a:effectLst/>
              <a:uLnTx/>
              <a:uFillTx/>
              <a:latin typeface="Arial"/>
            </a:endParaRPr>
          </a:p>
        </p:txBody>
      </p:sp>
      <p:sp>
        <p:nvSpPr>
          <p:cNvPr id="47" name="Text Placeholder 8">
            <a:extLst>
              <a:ext uri="{FF2B5EF4-FFF2-40B4-BE49-F238E27FC236}">
                <a16:creationId xmlns:a16="http://schemas.microsoft.com/office/drawing/2014/main" id="{8EC318D8-76BB-46D1-B6B7-B9C8E901DD6C}"/>
              </a:ext>
            </a:extLst>
          </p:cNvPr>
          <p:cNvSpPr txBox="1">
            <a:spLocks/>
          </p:cNvSpPr>
          <p:nvPr/>
        </p:nvSpPr>
        <p:spPr>
          <a:xfrm>
            <a:off x="236505" y="786754"/>
            <a:ext cx="5456880" cy="312330"/>
          </a:xfrm>
          <a:prstGeom prst="rect">
            <a:avLst/>
          </a:prstGeom>
        </p:spPr>
        <p:txBody>
          <a:bodyPr/>
          <a:lst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1400" b="0"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a:solidFill>
                <a:schemeClr val="tx2"/>
              </a:solidFill>
            </a:endParaRPr>
          </a:p>
        </p:txBody>
      </p:sp>
      <p:cxnSp>
        <p:nvCxnSpPr>
          <p:cNvPr id="48" name="Straight Connector 47">
            <a:extLst>
              <a:ext uri="{FF2B5EF4-FFF2-40B4-BE49-F238E27FC236}">
                <a16:creationId xmlns:a16="http://schemas.microsoft.com/office/drawing/2014/main" id="{E59CDF6A-EE65-4F8F-BCA6-7B04CDF5A835}"/>
              </a:ext>
            </a:extLst>
          </p:cNvPr>
          <p:cNvCxnSpPr>
            <a:cxnSpLocks/>
          </p:cNvCxnSpPr>
          <p:nvPr/>
        </p:nvCxnSpPr>
        <p:spPr>
          <a:xfrm>
            <a:off x="7469312" y="175375"/>
            <a:ext cx="0" cy="592626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13" descr="Bar chart showing activities that schools and colleges engaged with through Uni Connect targeted outreach">
            <a:extLst>
              <a:ext uri="{FF2B5EF4-FFF2-40B4-BE49-F238E27FC236}">
                <a16:creationId xmlns:a16="http://schemas.microsoft.com/office/drawing/2014/main" id="{70117B4C-10F0-40D8-9CC7-EB00F798D51C}"/>
              </a:ext>
            </a:extLst>
          </p:cNvPr>
          <p:cNvGraphicFramePr>
            <a:graphicFrameLocks/>
          </p:cNvGraphicFramePr>
          <p:nvPr>
            <p:extLst>
              <p:ext uri="{D42A27DB-BD31-4B8C-83A1-F6EECF244321}">
                <p14:modId xmlns:p14="http://schemas.microsoft.com/office/powerpoint/2010/main" val="928373758"/>
              </p:ext>
            </p:extLst>
          </p:nvPr>
        </p:nvGraphicFramePr>
        <p:xfrm>
          <a:off x="-1099334" y="798008"/>
          <a:ext cx="8873250" cy="530363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A2B9E777-5C12-4335-89DA-3D176E4070A2}"/>
              </a:ext>
            </a:extLst>
          </p:cNvPr>
          <p:cNvSpPr txBox="1"/>
          <p:nvPr/>
        </p:nvSpPr>
        <p:spPr>
          <a:xfrm>
            <a:off x="437230" y="6290282"/>
            <a:ext cx="9380305" cy="140488"/>
          </a:xfrm>
          <a:prstGeom prst="rect">
            <a:avLst/>
          </a:prstGeom>
          <a:noFill/>
        </p:spPr>
        <p:txBody>
          <a:bodyPr wrap="square" lIns="0" tIns="0" rIns="0" bIns="0" rtlCol="0" anchor="t">
            <a:spAutoFit/>
          </a:bodyPr>
          <a:lstStyle/>
          <a:p>
            <a:pPr lvl="0">
              <a:lnSpc>
                <a:spcPct val="110000"/>
              </a:lnSpc>
              <a:spcBef>
                <a:spcPts val="400"/>
              </a:spcBef>
              <a:spcAft>
                <a:spcPts val="400"/>
              </a:spcAft>
            </a:pPr>
            <a:r>
              <a:rPr kumimoji="0" lang="en-GB" sz="900" b="0" i="0" u="none" strike="noStrike" kern="1200" cap="none" spc="0" normalizeH="0" baseline="0" noProof="0">
                <a:ln>
                  <a:noFill/>
                </a:ln>
                <a:effectLst/>
                <a:uLnTx/>
                <a:uFillTx/>
                <a:latin typeface="Arial"/>
                <a:ea typeface="+mn-ea"/>
                <a:cs typeface="+mn-cs"/>
              </a:rPr>
              <a:t>Base: </a:t>
            </a:r>
            <a:r>
              <a:rPr lang="en-GB" sz="900"/>
              <a:t>All respondents whose school or college has ever participated in targeted outreach (679).</a:t>
            </a:r>
            <a:r>
              <a:rPr kumimoji="0" lang="en-GB" sz="900" b="0" i="0" u="none" strike="noStrike" kern="1200" cap="none" spc="0" normalizeH="0" baseline="0" noProof="0">
                <a:ln>
                  <a:noFill/>
                </a:ln>
                <a:effectLst/>
                <a:uLnTx/>
                <a:uFillTx/>
                <a:latin typeface="Arial"/>
                <a:ea typeface="+mn-ea"/>
                <a:cs typeface="+mn-cs"/>
              </a:rPr>
              <a:t> [</a:t>
            </a:r>
            <a:r>
              <a:rPr kumimoji="0" lang="en-GB" sz="900" b="0" i="0" u="none" strike="noStrike" kern="1200" cap="none" spc="0" normalizeH="0" baseline="0" noProof="0">
                <a:ln>
                  <a:noFill/>
                </a:ln>
                <a:effectLst/>
                <a:uLnTx/>
                <a:uFillTx/>
                <a:latin typeface="Arial"/>
                <a:ea typeface="Calibri" panose="020F0502020204030204" pitchFamily="34" charset="0"/>
                <a:cs typeface="Times New Roman"/>
              </a:rPr>
              <a:t>OUTR</a:t>
            </a:r>
            <a:r>
              <a:rPr kumimoji="0" lang="en-GB" sz="900" b="0" i="0" u="none" strike="noStrike" kern="1200" cap="none" spc="0" normalizeH="0" baseline="0" noProof="0">
                <a:ln>
                  <a:noFill/>
                </a:ln>
                <a:effectLst/>
                <a:uLnTx/>
                <a:uFillTx/>
                <a:latin typeface="Arial"/>
                <a:ea typeface="+mn-ea"/>
                <a:cs typeface="+mn-cs"/>
              </a:rPr>
              <a:t>]</a:t>
            </a:r>
          </a:p>
        </p:txBody>
      </p:sp>
    </p:spTree>
    <p:extLst>
      <p:ext uri="{BB962C8B-B14F-4D97-AF65-F5344CB8AC3E}">
        <p14:creationId xmlns:p14="http://schemas.microsoft.com/office/powerpoint/2010/main" val="142917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437230" y="181114"/>
            <a:ext cx="11413875" cy="620363"/>
          </a:xfrm>
        </p:spPr>
        <p:txBody>
          <a:bodyPr anchor="t"/>
          <a:lstStyle/>
          <a:p>
            <a:r>
              <a:rPr lang="en-GB" sz="2500">
                <a:solidFill>
                  <a:schemeClr val="accent1"/>
                </a:solidFill>
              </a:rPr>
              <a:t>Quality of targeted outreach activities</a:t>
            </a: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dirty="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6" name="Rectangle 5">
            <a:extLst>
              <a:ext uri="{FF2B5EF4-FFF2-40B4-BE49-F238E27FC236}">
                <a16:creationId xmlns:a16="http://schemas.microsoft.com/office/drawing/2014/main" id="{D5710668-7D48-452E-9327-82472B12A15E}"/>
              </a:ext>
            </a:extLst>
          </p:cNvPr>
          <p:cNvSpPr/>
          <p:nvPr/>
        </p:nvSpPr>
        <p:spPr>
          <a:xfrm>
            <a:off x="437229" y="683115"/>
            <a:ext cx="11307095" cy="400110"/>
          </a:xfrm>
          <a:prstGeom prst="rect">
            <a:avLst/>
          </a:prstGeom>
        </p:spPr>
        <p:txBody>
          <a:bodyPr wrap="square" lIns="0" rIns="0">
            <a:spAutoFit/>
          </a:bodyPr>
          <a:lstStyle/>
          <a:p>
            <a:pPr lvl="0"/>
            <a:r>
              <a:rPr lang="en-GB" sz="2000" b="1" dirty="0">
                <a:solidFill>
                  <a:schemeClr val="tx2"/>
                </a:solidFill>
                <a:ea typeface="Calibri" panose="020F0502020204030204" pitchFamily="34" charset="0"/>
                <a:cs typeface="Times New Roman" panose="02020603050405020304" pitchFamily="18" charset="0"/>
              </a:rPr>
              <a:t>How would you rate the </a:t>
            </a:r>
            <a:r>
              <a:rPr lang="en-GB" sz="2000" b="1" u="sng" dirty="0">
                <a:solidFill>
                  <a:schemeClr val="tx2"/>
                </a:solidFill>
                <a:ea typeface="Calibri" panose="020F0502020204030204" pitchFamily="34" charset="0"/>
                <a:cs typeface="Times New Roman" panose="02020603050405020304" pitchFamily="18" charset="0"/>
              </a:rPr>
              <a:t>quality</a:t>
            </a:r>
            <a:r>
              <a:rPr lang="en-GB" sz="2000" b="1" dirty="0">
                <a:solidFill>
                  <a:schemeClr val="tx2"/>
                </a:solidFill>
                <a:ea typeface="Calibri" panose="020F0502020204030204" pitchFamily="34" charset="0"/>
                <a:cs typeface="Times New Roman" panose="02020603050405020304" pitchFamily="18" charset="0"/>
              </a:rPr>
              <a:t> of the targeted outreach activities you have participated in?</a:t>
            </a:r>
            <a:endParaRPr kumimoji="0" lang="en-GB" sz="2000" b="0" i="0" u="none" strike="noStrike" kern="1200" cap="none" spc="0" normalizeH="0" baseline="0" noProof="0" dirty="0">
              <a:ln>
                <a:noFill/>
              </a:ln>
              <a:solidFill>
                <a:schemeClr val="tx2"/>
              </a:solidFill>
              <a:effectLst/>
              <a:uLnTx/>
              <a:uFillTx/>
              <a:latin typeface="Arial"/>
            </a:endParaRPr>
          </a:p>
        </p:txBody>
      </p:sp>
      <p:sp>
        <p:nvSpPr>
          <p:cNvPr id="9" name="TextBox 8">
            <a:extLst>
              <a:ext uri="{FF2B5EF4-FFF2-40B4-BE49-F238E27FC236}">
                <a16:creationId xmlns:a16="http://schemas.microsoft.com/office/drawing/2014/main" id="{5E45EFBF-60C4-448C-9A0F-392CA3CFFDE2}"/>
              </a:ext>
            </a:extLst>
          </p:cNvPr>
          <p:cNvSpPr txBox="1"/>
          <p:nvPr/>
        </p:nvSpPr>
        <p:spPr>
          <a:xfrm>
            <a:off x="437230" y="5834735"/>
            <a:ext cx="8833421" cy="59753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Percentages shown if 3% or more.</a:t>
            </a:r>
            <a:br>
              <a:rPr kumimoji="0" lang="en-GB" sz="900" b="0" i="0" u="none" strike="noStrike" kern="1200" cap="none" spc="0" normalizeH="0" baseline="0" noProof="0">
                <a:ln>
                  <a:noFill/>
                </a:ln>
                <a:solidFill>
                  <a:prstClr val="black"/>
                </a:solidFill>
                <a:effectLst/>
                <a:uLnTx/>
                <a:uFillTx/>
                <a:latin typeface="Arial"/>
                <a:ea typeface="+mn-ea"/>
                <a:cs typeface="+mn-cs"/>
              </a:rPr>
            </a:br>
            <a:r>
              <a:rPr kumimoji="0" lang="en-GB" sz="900" b="0" i="0" u="none" strike="noStrike" kern="1200" cap="none" spc="0" normalizeH="0" baseline="0" noProof="0">
                <a:ln>
                  <a:noFill/>
                </a:ln>
                <a:solidFill>
                  <a:prstClr val="black"/>
                </a:solidFill>
                <a:effectLst/>
                <a:uLnTx/>
                <a:uFillTx/>
                <a:latin typeface="Arial"/>
                <a:ea typeface="+mn-ea"/>
                <a:cs typeface="+mn-cs"/>
              </a:rPr>
              <a:t>Base: Asked </a:t>
            </a:r>
            <a:r>
              <a:rPr lang="en-GB" sz="900">
                <a:solidFill>
                  <a:prstClr val="black"/>
                </a:solidFill>
                <a:latin typeface="Arial"/>
              </a:rPr>
              <a:t>for each type of activity participated in (i.e. for each option selected at Q </a:t>
            </a:r>
            <a:r>
              <a:rPr kumimoji="0" lang="en-GB" sz="900" b="0" i="0" u="none" strike="noStrike" kern="1200" cap="none" spc="0" normalizeH="0" baseline="0" noProof="0">
                <a:ln>
                  <a:noFill/>
                </a:ln>
                <a:solidFill>
                  <a:prstClr val="black"/>
                </a:solidFill>
                <a:effectLst/>
                <a:uLnTx/>
                <a:uFillTx/>
                <a:latin typeface="Arial"/>
                <a:ea typeface="+mn-ea"/>
                <a:cs typeface="+mn-cs"/>
              </a:rPr>
              <a:t>OUTR): General information advice and guidance (599), subject</a:t>
            </a:r>
            <a:r>
              <a:rPr lang="en-GB" sz="900">
                <a:solidFill>
                  <a:prstClr val="black"/>
                </a:solidFill>
                <a:latin typeface="Arial"/>
              </a:rPr>
              <a:t> masterclass and insight (364), campus visit (514), mentoring (361), working with local student ambassadors/mentors (318), skills or attainment development (including tutoring) (268), summer school (178), staff development session (175), parents and carers session (185).</a:t>
            </a:r>
            <a:r>
              <a:rPr kumimoji="0" lang="en-GB" sz="900" b="0" i="0" u="none" strike="noStrike" kern="1200" cap="none" spc="0" normalizeH="0" baseline="0" noProof="0">
                <a:ln>
                  <a:noFill/>
                </a:ln>
                <a:solidFill>
                  <a:prstClr val="black"/>
                </a:solidFill>
                <a:effectLst/>
                <a:uLnTx/>
                <a:uFillTx/>
                <a:latin typeface="Arial"/>
                <a:ea typeface="+mn-ea"/>
                <a:cs typeface="+mn-cs"/>
              </a:rPr>
              <a:t> [</a:t>
            </a:r>
            <a:r>
              <a:rPr lang="en-GB" sz="900">
                <a:solidFill>
                  <a:prstClr val="black"/>
                </a:solidFill>
                <a:latin typeface="Arial"/>
                <a:cs typeface="Times New Roman" panose="02020603050405020304" pitchFamily="18" charset="0"/>
              </a:rPr>
              <a:t>QUAL</a:t>
            </a:r>
            <a:r>
              <a:rPr kumimoji="0" lang="en-GB" sz="900" b="0" i="0" u="none" strike="noStrike" kern="1200" cap="none" spc="0" normalizeH="0" baseline="0" noProof="0">
                <a:ln>
                  <a:noFill/>
                </a:ln>
                <a:solidFill>
                  <a:prstClr val="black"/>
                </a:solidFill>
                <a:effectLst/>
                <a:uLnTx/>
                <a:uFillTx/>
                <a:latin typeface="Arial"/>
                <a:ea typeface="+mn-ea"/>
                <a:cs typeface="+mn-cs"/>
              </a:rPr>
              <a:t>]</a:t>
            </a:r>
          </a:p>
        </p:txBody>
      </p:sp>
      <p:graphicFrame>
        <p:nvGraphicFramePr>
          <p:cNvPr id="10" name="Chart 9" descr="Bar chart showing how high or low that respondents rated the quality of the targeted outreach activities they participated in">
            <a:extLst>
              <a:ext uri="{FF2B5EF4-FFF2-40B4-BE49-F238E27FC236}">
                <a16:creationId xmlns:a16="http://schemas.microsoft.com/office/drawing/2014/main" id="{641BFBF5-1613-47EA-8765-DF26CFC15468}"/>
              </a:ext>
            </a:extLst>
          </p:cNvPr>
          <p:cNvGraphicFramePr/>
          <p:nvPr>
            <p:extLst>
              <p:ext uri="{D42A27DB-BD31-4B8C-83A1-F6EECF244321}">
                <p14:modId xmlns:p14="http://schemas.microsoft.com/office/powerpoint/2010/main" val="1988250511"/>
              </p:ext>
            </p:extLst>
          </p:nvPr>
        </p:nvGraphicFramePr>
        <p:xfrm>
          <a:off x="437230" y="1214386"/>
          <a:ext cx="11307095" cy="45757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2102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370800" y="167296"/>
            <a:ext cx="11450400" cy="976340"/>
          </a:xfrm>
        </p:spPr>
        <p:txBody>
          <a:bodyPr anchor="t"/>
          <a:lstStyle/>
          <a:p>
            <a:r>
              <a:rPr lang="en-GB" sz="2600">
                <a:solidFill>
                  <a:schemeClr val="accent1"/>
                </a:solidFill>
              </a:rPr>
              <a:t>Relevance of targeted outreach activities</a:t>
            </a:r>
            <a:br>
              <a:rPr lang="en-GB" sz="2600">
                <a:solidFill>
                  <a:schemeClr val="accent1"/>
                </a:solidFill>
              </a:rPr>
            </a:br>
            <a:endParaRPr lang="en-GB" sz="2600">
              <a:solidFill>
                <a:schemeClr val="accent1"/>
              </a:solidFill>
            </a:endParaRP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dirty="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6" name="Rectangle 5" descr="Bar chart showing how respondents rated the relevance of the targeted outreach activities they participated in">
            <a:extLst>
              <a:ext uri="{FF2B5EF4-FFF2-40B4-BE49-F238E27FC236}">
                <a16:creationId xmlns:a16="http://schemas.microsoft.com/office/drawing/2014/main" id="{D5710668-7D48-452E-9327-82472B12A15E}"/>
              </a:ext>
            </a:extLst>
          </p:cNvPr>
          <p:cNvSpPr/>
          <p:nvPr/>
        </p:nvSpPr>
        <p:spPr>
          <a:xfrm>
            <a:off x="370800" y="606366"/>
            <a:ext cx="11450400" cy="400110"/>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Arial"/>
                <a:ea typeface="+mn-ea"/>
                <a:cs typeface="+mn-cs"/>
              </a:rPr>
              <a:t>How would you rate the </a:t>
            </a:r>
            <a:r>
              <a:rPr kumimoji="0" lang="en-GB" sz="2000" b="1" i="0" u="sng" strike="noStrike" kern="1200" cap="none" spc="0" normalizeH="0" baseline="0" noProof="0" dirty="0">
                <a:ln>
                  <a:noFill/>
                </a:ln>
                <a:solidFill>
                  <a:schemeClr val="tx2"/>
                </a:solidFill>
                <a:effectLst/>
                <a:uLnTx/>
                <a:uFillTx/>
                <a:latin typeface="Arial"/>
                <a:ea typeface="+mn-ea"/>
                <a:cs typeface="+mn-cs"/>
              </a:rPr>
              <a:t>relevance</a:t>
            </a:r>
            <a:r>
              <a:rPr kumimoji="0" lang="en-GB" sz="2000" b="1" i="0" u="none" strike="noStrike" kern="1200" cap="none" spc="0" normalizeH="0" baseline="0" noProof="0" dirty="0">
                <a:ln>
                  <a:noFill/>
                </a:ln>
                <a:solidFill>
                  <a:schemeClr val="tx2"/>
                </a:solidFill>
                <a:effectLst/>
                <a:uLnTx/>
                <a:uFillTx/>
                <a:latin typeface="Arial"/>
                <a:ea typeface="+mn-ea"/>
                <a:cs typeface="+mn-cs"/>
              </a:rPr>
              <a:t> of the targeted outreach activities you have participated in?</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p:txBody>
      </p:sp>
      <p:sp>
        <p:nvSpPr>
          <p:cNvPr id="9" name="TextBox 8">
            <a:extLst>
              <a:ext uri="{FF2B5EF4-FFF2-40B4-BE49-F238E27FC236}">
                <a16:creationId xmlns:a16="http://schemas.microsoft.com/office/drawing/2014/main" id="{5E45EFBF-60C4-448C-9A0F-392CA3CFFDE2}"/>
              </a:ext>
            </a:extLst>
          </p:cNvPr>
          <p:cNvSpPr txBox="1"/>
          <p:nvPr/>
        </p:nvSpPr>
        <p:spPr>
          <a:xfrm>
            <a:off x="437230" y="5851524"/>
            <a:ext cx="8621222" cy="597536"/>
          </a:xfrm>
          <a:prstGeom prst="rect">
            <a:avLst/>
          </a:prstGeom>
          <a:noFill/>
        </p:spPr>
        <p:txBody>
          <a:bodyPr wrap="square" lIns="0" tIns="0" rIns="0" bIns="0" rtlCol="0">
            <a:spAutoFit/>
          </a:bodyPr>
          <a:lstStyle/>
          <a:p>
            <a:pPr lvl="0">
              <a:lnSpc>
                <a:spcPct val="110000"/>
              </a:lnSpc>
              <a:spcBef>
                <a:spcPts val="400"/>
              </a:spcBef>
              <a:spcAft>
                <a:spcPts val="400"/>
              </a:spcAft>
            </a:pPr>
            <a:r>
              <a:rPr lang="en-GB" sz="900">
                <a:solidFill>
                  <a:prstClr val="black"/>
                </a:solidFill>
              </a:rPr>
              <a:t>Percentages shown if 3% or more.</a:t>
            </a:r>
            <a:br>
              <a:rPr lang="en-GB" sz="900">
                <a:solidFill>
                  <a:prstClr val="black"/>
                </a:solidFill>
              </a:rPr>
            </a:br>
            <a:r>
              <a:rPr lang="en-GB" sz="900">
                <a:solidFill>
                  <a:prstClr val="black"/>
                </a:solidFill>
              </a:rPr>
              <a:t>Base</a:t>
            </a:r>
            <a:r>
              <a:rPr kumimoji="0" lang="en-GB" sz="900" b="0" i="0" u="none" strike="noStrike" kern="1200" cap="none" spc="0" normalizeH="0" baseline="0" noProof="0">
                <a:ln>
                  <a:noFill/>
                </a:ln>
                <a:solidFill>
                  <a:prstClr val="black"/>
                </a:solidFill>
                <a:effectLst/>
                <a:uLnTx/>
                <a:uFillTx/>
                <a:latin typeface="Arial"/>
                <a:ea typeface="+mn-ea"/>
                <a:cs typeface="+mn-cs"/>
              </a:rPr>
              <a:t>: </a:t>
            </a:r>
            <a:r>
              <a:rPr lang="en-GB" sz="900">
                <a:solidFill>
                  <a:prstClr val="black"/>
                </a:solidFill>
              </a:rPr>
              <a:t>Asked for each type of activity participated in (i.e. for each option selected at Q OUTR): General information advice and guidance (599), subject masterclass and insight (364), campus visit (514), mentoring (361), working with local student ambassadors/mentors (318), skills or attainment development (including tutoring) (268), summer school (178), staff development session (175), parents and carers session (185). [</a:t>
            </a:r>
            <a:r>
              <a:rPr lang="en-GB" sz="900">
                <a:solidFill>
                  <a:prstClr val="black"/>
                </a:solidFill>
                <a:cs typeface="Times New Roman" panose="02020603050405020304" pitchFamily="18" charset="0"/>
              </a:rPr>
              <a:t>REL</a:t>
            </a:r>
            <a:r>
              <a:rPr lang="en-GB" sz="900">
                <a:solidFill>
                  <a:prstClr val="black"/>
                </a:solidFill>
              </a:rPr>
              <a:t>]</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8" name="Chart 7">
            <a:extLst>
              <a:ext uri="{FF2B5EF4-FFF2-40B4-BE49-F238E27FC236}">
                <a16:creationId xmlns:a16="http://schemas.microsoft.com/office/drawing/2014/main" id="{6F14CEAA-2AF5-4AC9-A794-2D960FA1CCEB}"/>
              </a:ext>
            </a:extLst>
          </p:cNvPr>
          <p:cNvGraphicFramePr/>
          <p:nvPr>
            <p:extLst>
              <p:ext uri="{D42A27DB-BD31-4B8C-83A1-F6EECF244321}">
                <p14:modId xmlns:p14="http://schemas.microsoft.com/office/powerpoint/2010/main" val="2590432467"/>
              </p:ext>
            </p:extLst>
          </p:nvPr>
        </p:nvGraphicFramePr>
        <p:xfrm>
          <a:off x="293914" y="1143636"/>
          <a:ext cx="11593716" cy="4570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0687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437230" y="213847"/>
            <a:ext cx="11450400" cy="488170"/>
          </a:xfrm>
        </p:spPr>
        <p:txBody>
          <a:bodyPr anchor="t"/>
          <a:lstStyle/>
          <a:p>
            <a:r>
              <a:rPr lang="en-GB">
                <a:solidFill>
                  <a:schemeClr val="accent1"/>
                </a:solidFill>
              </a:rPr>
              <a:t>Impact of targeted outreach activities</a:t>
            </a: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dirty="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6" name="Rectangle 5">
            <a:extLst>
              <a:ext uri="{FF2B5EF4-FFF2-40B4-BE49-F238E27FC236}">
                <a16:creationId xmlns:a16="http://schemas.microsoft.com/office/drawing/2014/main" id="{D5710668-7D48-452E-9327-82472B12A15E}"/>
              </a:ext>
            </a:extLst>
          </p:cNvPr>
          <p:cNvSpPr/>
          <p:nvPr/>
        </p:nvSpPr>
        <p:spPr>
          <a:xfrm>
            <a:off x="437230" y="816075"/>
            <a:ext cx="11317540" cy="400110"/>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Arial"/>
                <a:ea typeface="Calibri" panose="020F0502020204030204" pitchFamily="34" charset="0"/>
                <a:cs typeface="Times New Roman" panose="02020603050405020304" pitchFamily="18" charset="0"/>
              </a:rPr>
              <a:t>How would you rate the </a:t>
            </a:r>
            <a:r>
              <a:rPr kumimoji="0" lang="en-GB" sz="2000" b="1" i="0" u="sng" strike="noStrike" kern="1200" cap="none" spc="0" normalizeH="0" baseline="0" noProof="0" dirty="0">
                <a:ln>
                  <a:noFill/>
                </a:ln>
                <a:solidFill>
                  <a:schemeClr val="tx2"/>
                </a:solidFill>
                <a:effectLst/>
                <a:uLnTx/>
                <a:uFillTx/>
                <a:latin typeface="Arial"/>
                <a:ea typeface="Calibri" panose="020F0502020204030204" pitchFamily="34" charset="0"/>
                <a:cs typeface="Times New Roman" panose="02020603050405020304" pitchFamily="18" charset="0"/>
              </a:rPr>
              <a:t>impact</a:t>
            </a:r>
            <a:r>
              <a:rPr kumimoji="0" lang="en-GB" sz="2000" b="1" i="0" u="none" strike="noStrike" kern="1200" cap="none" spc="0" normalizeH="0" baseline="0" noProof="0" dirty="0">
                <a:ln>
                  <a:noFill/>
                </a:ln>
                <a:solidFill>
                  <a:schemeClr val="tx2"/>
                </a:solidFill>
                <a:effectLst/>
                <a:uLnTx/>
                <a:uFillTx/>
                <a:latin typeface="Arial"/>
                <a:ea typeface="Calibri" panose="020F0502020204030204" pitchFamily="34" charset="0"/>
                <a:cs typeface="Times New Roman" panose="02020603050405020304" pitchFamily="18" charset="0"/>
              </a:rPr>
              <a:t> of the targeted outreach activities you have participated in? </a:t>
            </a:r>
            <a:endParaRPr kumimoji="0" lang="en-GB" sz="2000" b="0" i="0" u="none" strike="noStrike" kern="1200" cap="none" spc="0" normalizeH="0" baseline="0" noProof="0" dirty="0">
              <a:ln>
                <a:noFill/>
              </a:ln>
              <a:solidFill>
                <a:schemeClr val="tx2"/>
              </a:solidFill>
              <a:effectLst/>
              <a:uLnTx/>
              <a:uFillTx/>
              <a:latin typeface="Arial"/>
            </a:endParaRPr>
          </a:p>
        </p:txBody>
      </p:sp>
      <p:sp>
        <p:nvSpPr>
          <p:cNvPr id="9" name="TextBox 8">
            <a:extLst>
              <a:ext uri="{FF2B5EF4-FFF2-40B4-BE49-F238E27FC236}">
                <a16:creationId xmlns:a16="http://schemas.microsoft.com/office/drawing/2014/main" id="{5E45EFBF-60C4-448C-9A0F-392CA3CFFDE2}"/>
              </a:ext>
            </a:extLst>
          </p:cNvPr>
          <p:cNvSpPr txBox="1"/>
          <p:nvPr/>
        </p:nvSpPr>
        <p:spPr>
          <a:xfrm>
            <a:off x="437230" y="5846332"/>
            <a:ext cx="8622549" cy="597536"/>
          </a:xfrm>
          <a:prstGeom prst="rect">
            <a:avLst/>
          </a:prstGeom>
          <a:noFill/>
        </p:spPr>
        <p:txBody>
          <a:bodyPr wrap="square" lIns="0" tIns="0" rIns="0" bIns="0" rtlCol="0">
            <a:spAutoFit/>
          </a:bodyPr>
          <a:lstStyle/>
          <a:p>
            <a:pPr lvl="0">
              <a:lnSpc>
                <a:spcPct val="110000"/>
              </a:lnSpc>
              <a:spcBef>
                <a:spcPts val="400"/>
              </a:spcBef>
              <a:spcAft>
                <a:spcPts val="400"/>
              </a:spcAft>
            </a:pPr>
            <a:r>
              <a:rPr lang="en-GB" sz="900">
                <a:solidFill>
                  <a:prstClr val="black"/>
                </a:solidFill>
              </a:rPr>
              <a:t>Percentages shown if 3% or more.</a:t>
            </a:r>
            <a:br>
              <a:rPr kumimoji="0" lang="en-GB" sz="900" b="0" i="0" u="none" strike="noStrike" kern="1200" cap="none" spc="0" normalizeH="0" baseline="0" noProof="0">
                <a:ln>
                  <a:noFill/>
                </a:ln>
                <a:solidFill>
                  <a:prstClr val="black"/>
                </a:solidFill>
                <a:effectLst/>
                <a:uLnTx/>
                <a:uFillTx/>
                <a:latin typeface="Arial"/>
                <a:ea typeface="+mn-ea"/>
                <a:cs typeface="+mn-cs"/>
              </a:rPr>
            </a:b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solidFill>
                  <a:prstClr val="black"/>
                </a:solidFill>
              </a:rPr>
              <a:t>Asked for each type of activity participated in (i.e. for each option selected at Q OUTR): General information advice and guidance (599), subject masterclass and insight (364), campus visit (514), mentoring (361), working with local student ambassadors/mentors (318), skills or attainment development (including tutoring) (268), summer school (178), staff development session (175), parents and carers session (185). [</a:t>
            </a:r>
            <a:r>
              <a:rPr lang="en-GB" sz="900">
                <a:solidFill>
                  <a:prstClr val="black"/>
                </a:solidFill>
                <a:cs typeface="Times New Roman" panose="02020603050405020304" pitchFamily="18" charset="0"/>
              </a:rPr>
              <a:t>IMPT</a:t>
            </a:r>
            <a:r>
              <a:rPr lang="en-GB" sz="900">
                <a:solidFill>
                  <a:prstClr val="black"/>
                </a:solidFill>
              </a:rPr>
              <a:t>]</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8" name="Chart 7" descr="Bar chart showing how respondents rated the impact of the targeted outreach activities they participated in">
            <a:extLst>
              <a:ext uri="{FF2B5EF4-FFF2-40B4-BE49-F238E27FC236}">
                <a16:creationId xmlns:a16="http://schemas.microsoft.com/office/drawing/2014/main" id="{CF118FAF-FC84-407E-BE68-973F1C3A0ED6}"/>
              </a:ext>
            </a:extLst>
          </p:cNvPr>
          <p:cNvGraphicFramePr/>
          <p:nvPr>
            <p:extLst>
              <p:ext uri="{D42A27DB-BD31-4B8C-83A1-F6EECF244321}">
                <p14:modId xmlns:p14="http://schemas.microsoft.com/office/powerpoint/2010/main" val="2261594070"/>
              </p:ext>
            </p:extLst>
          </p:nvPr>
        </p:nvGraphicFramePr>
        <p:xfrm>
          <a:off x="437230" y="1340517"/>
          <a:ext cx="11317540" cy="43419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2230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descr="Bar chart showing percentage of survey respondents rating each as ‘Very good’&#10;">
            <a:extLst>
              <a:ext uri="{FF2B5EF4-FFF2-40B4-BE49-F238E27FC236}">
                <a16:creationId xmlns:a16="http://schemas.microsoft.com/office/drawing/2014/main" id="{7F9434A7-756B-4C3B-9C19-C8AC81E802AB}"/>
              </a:ext>
            </a:extLst>
          </p:cNvPr>
          <p:cNvGraphicFramePr>
            <a:graphicFrameLocks noGrp="1"/>
          </p:cNvGraphicFramePr>
          <p:nvPr>
            <p:ph idx="1"/>
            <p:extLst>
              <p:ext uri="{D42A27DB-BD31-4B8C-83A1-F6EECF244321}">
                <p14:modId xmlns:p14="http://schemas.microsoft.com/office/powerpoint/2010/main" val="19015422"/>
              </p:ext>
            </p:extLst>
          </p:nvPr>
        </p:nvGraphicFramePr>
        <p:xfrm>
          <a:off x="449263" y="1034143"/>
          <a:ext cx="11274425" cy="514153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E3B1006B-F1D4-447B-8E63-7F030C18C3C1}"/>
              </a:ext>
            </a:extLst>
          </p:cNvPr>
          <p:cNvSpPr>
            <a:spLocks noGrp="1"/>
          </p:cNvSpPr>
          <p:nvPr>
            <p:ph type="body" sz="quarter" idx="15"/>
          </p:nvPr>
        </p:nvSpPr>
        <p:spPr>
          <a:xfrm>
            <a:off x="293320" y="682321"/>
            <a:ext cx="9341700" cy="307777"/>
          </a:xfrm>
        </p:spPr>
        <p:txBody>
          <a:bodyPr/>
          <a:lstStyle/>
          <a:p>
            <a:r>
              <a:rPr lang="en-GB" dirty="0"/>
              <a:t>% of survey respondents rating each as ‘Very good’</a:t>
            </a:r>
          </a:p>
        </p:txBody>
      </p:sp>
      <p:sp>
        <p:nvSpPr>
          <p:cNvPr id="3" name="Slide Number Placeholder 2">
            <a:extLst>
              <a:ext uri="{FF2B5EF4-FFF2-40B4-BE49-F238E27FC236}">
                <a16:creationId xmlns:a16="http://schemas.microsoft.com/office/drawing/2014/main" id="{E207AB85-E22C-4614-ACE6-21C257EEAAD3}"/>
              </a:ext>
            </a:extLst>
          </p:cNvPr>
          <p:cNvSpPr>
            <a:spLocks noGrp="1"/>
          </p:cNvSpPr>
          <p:nvPr>
            <p:ph type="sldNum" sz="quarter" idx="19"/>
          </p:nvPr>
        </p:nvSpPr>
        <p:spPr/>
        <p:txBody>
          <a:bodyPr/>
          <a:lstStyle/>
          <a:p>
            <a:fld id="{D61AABEC-672F-4B68-B914-690DA978312C}" type="slidenum">
              <a:rPr lang="en-GB" dirty="0" smtClean="0"/>
              <a:pPr/>
              <a:t>27</a:t>
            </a:fld>
            <a:r>
              <a:rPr lang="en-GB"/>
              <a:t>  </a:t>
            </a:r>
          </a:p>
        </p:txBody>
      </p:sp>
      <p:sp>
        <p:nvSpPr>
          <p:cNvPr id="6" name="Title 5">
            <a:extLst>
              <a:ext uri="{FF2B5EF4-FFF2-40B4-BE49-F238E27FC236}">
                <a16:creationId xmlns:a16="http://schemas.microsoft.com/office/drawing/2014/main" id="{B0E09A6F-9708-41AB-A912-3FF2BDE6CD15}"/>
              </a:ext>
            </a:extLst>
          </p:cNvPr>
          <p:cNvSpPr>
            <a:spLocks noGrp="1"/>
          </p:cNvSpPr>
          <p:nvPr>
            <p:ph type="title"/>
          </p:nvPr>
        </p:nvSpPr>
        <p:spPr>
          <a:xfrm>
            <a:off x="221400" y="-244419"/>
            <a:ext cx="11218446" cy="775597"/>
          </a:xfrm>
        </p:spPr>
        <p:txBody>
          <a:bodyPr/>
          <a:lstStyle/>
          <a:p>
            <a:r>
              <a:rPr lang="en-GB">
                <a:solidFill>
                  <a:schemeClr val="accent1"/>
                </a:solidFill>
              </a:rPr>
              <a:t>Overview of quality, relevance and impact of targeted activities</a:t>
            </a:r>
          </a:p>
        </p:txBody>
      </p:sp>
    </p:spTree>
    <p:extLst>
      <p:ext uri="{BB962C8B-B14F-4D97-AF65-F5344CB8AC3E}">
        <p14:creationId xmlns:p14="http://schemas.microsoft.com/office/powerpoint/2010/main" val="12310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12FE6-61A3-4C67-9C05-901D06B5C101}"/>
              </a:ext>
            </a:extLst>
          </p:cNvPr>
          <p:cNvSpPr/>
          <p:nvPr/>
        </p:nvSpPr>
        <p:spPr>
          <a:xfrm>
            <a:off x="566159" y="2652770"/>
            <a:ext cx="1785795" cy="2602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3" name="Rectangle 42">
            <a:extLst>
              <a:ext uri="{FF2B5EF4-FFF2-40B4-BE49-F238E27FC236}">
                <a16:creationId xmlns:a16="http://schemas.microsoft.com/office/drawing/2014/main" id="{EDAC7E22-0A61-4E3B-9D0F-AD472125C288}"/>
              </a:ext>
            </a:extLst>
          </p:cNvPr>
          <p:cNvSpPr/>
          <p:nvPr/>
        </p:nvSpPr>
        <p:spPr>
          <a:xfrm>
            <a:off x="2878450" y="2647872"/>
            <a:ext cx="1785795" cy="26022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4" name="Rectangle 43">
            <a:extLst>
              <a:ext uri="{FF2B5EF4-FFF2-40B4-BE49-F238E27FC236}">
                <a16:creationId xmlns:a16="http://schemas.microsoft.com/office/drawing/2014/main" id="{3BAA6A8C-46F4-4473-ACD3-AB98CC80325F}"/>
              </a:ext>
            </a:extLst>
          </p:cNvPr>
          <p:cNvSpPr/>
          <p:nvPr/>
        </p:nvSpPr>
        <p:spPr>
          <a:xfrm>
            <a:off x="9815323" y="2647871"/>
            <a:ext cx="1785795" cy="260222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5" name="Rectangle 44">
            <a:extLst>
              <a:ext uri="{FF2B5EF4-FFF2-40B4-BE49-F238E27FC236}">
                <a16:creationId xmlns:a16="http://schemas.microsoft.com/office/drawing/2014/main" id="{BA0EEFE3-45FC-44C3-B197-42D9AFEA6562}"/>
              </a:ext>
            </a:extLst>
          </p:cNvPr>
          <p:cNvSpPr/>
          <p:nvPr/>
        </p:nvSpPr>
        <p:spPr>
          <a:xfrm>
            <a:off x="7503032" y="2647870"/>
            <a:ext cx="1785795" cy="26022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6" name="Rectangle 45">
            <a:extLst>
              <a:ext uri="{FF2B5EF4-FFF2-40B4-BE49-F238E27FC236}">
                <a16:creationId xmlns:a16="http://schemas.microsoft.com/office/drawing/2014/main" id="{046748F0-F2C5-4617-9F58-D2608D20880F}"/>
              </a:ext>
            </a:extLst>
          </p:cNvPr>
          <p:cNvSpPr/>
          <p:nvPr/>
        </p:nvSpPr>
        <p:spPr>
          <a:xfrm>
            <a:off x="5190741" y="2657328"/>
            <a:ext cx="1785795" cy="2602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12" name="Title 11">
            <a:extLst>
              <a:ext uri="{FF2B5EF4-FFF2-40B4-BE49-F238E27FC236}">
                <a16:creationId xmlns:a16="http://schemas.microsoft.com/office/drawing/2014/main" id="{4C85C9AA-C439-4DF5-9849-F46B082C5C30}"/>
              </a:ext>
            </a:extLst>
          </p:cNvPr>
          <p:cNvSpPr>
            <a:spLocks noGrp="1"/>
          </p:cNvSpPr>
          <p:nvPr>
            <p:ph type="title"/>
          </p:nvPr>
        </p:nvSpPr>
        <p:spPr>
          <a:xfrm>
            <a:off x="450000" y="129075"/>
            <a:ext cx="11492956" cy="775597"/>
          </a:xfrm>
        </p:spPr>
        <p:txBody>
          <a:bodyPr/>
          <a:lstStyle/>
          <a:p>
            <a:pPr lvl="0">
              <a:lnSpc>
                <a:spcPct val="100000"/>
              </a:lnSpc>
              <a:spcBef>
                <a:spcPts val="0"/>
              </a:spcBef>
              <a:defRPr/>
            </a:pPr>
            <a:r>
              <a:rPr lang="en-GB">
                <a:solidFill>
                  <a:schemeClr val="accent1"/>
                </a:solidFill>
              </a:rPr>
              <a:t>Perceptions of benefits to learners</a:t>
            </a:r>
          </a:p>
        </p:txBody>
      </p:sp>
      <p:sp>
        <p:nvSpPr>
          <p:cNvPr id="3" name="Slide Number Placeholder 2">
            <a:extLst>
              <a:ext uri="{FF2B5EF4-FFF2-40B4-BE49-F238E27FC236}">
                <a16:creationId xmlns:a16="http://schemas.microsoft.com/office/drawing/2014/main" id="{C04AFC1D-8A28-4B8D-91AE-6BA1425F857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dirty="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4" name="TextBox 3">
            <a:extLst>
              <a:ext uri="{FF2B5EF4-FFF2-40B4-BE49-F238E27FC236}">
                <a16:creationId xmlns:a16="http://schemas.microsoft.com/office/drawing/2014/main" id="{BA7B9628-E450-4A2A-A4A3-BC7BC78AF368}"/>
              </a:ext>
            </a:extLst>
          </p:cNvPr>
          <p:cNvSpPr txBox="1"/>
          <p:nvPr/>
        </p:nvSpPr>
        <p:spPr>
          <a:xfrm>
            <a:off x="723674" y="2824878"/>
            <a:ext cx="147076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94%</a:t>
            </a:r>
          </a:p>
        </p:txBody>
      </p:sp>
      <p:sp>
        <p:nvSpPr>
          <p:cNvPr id="13" name="TextBox 12">
            <a:extLst>
              <a:ext uri="{FF2B5EF4-FFF2-40B4-BE49-F238E27FC236}">
                <a16:creationId xmlns:a16="http://schemas.microsoft.com/office/drawing/2014/main" id="{59662920-EDAE-4503-8FCB-B496A644C2A7}"/>
              </a:ext>
            </a:extLst>
          </p:cNvPr>
          <p:cNvSpPr txBox="1"/>
          <p:nvPr/>
        </p:nvSpPr>
        <p:spPr>
          <a:xfrm>
            <a:off x="678625" y="3445822"/>
            <a:ext cx="1473561" cy="791499"/>
          </a:xfrm>
          <a:prstGeom prst="rect">
            <a:avLst/>
          </a:prstGeom>
          <a:noFill/>
        </p:spPr>
        <p:txBody>
          <a:bodyPr wrap="square" lIns="0" tIns="0" rIns="0" bIns="0" rtlCol="0" anchor="t">
            <a:spAutoFit/>
          </a:bodyPr>
          <a:lstStyle/>
          <a:p>
            <a:pPr algn="ctr">
              <a:lnSpc>
                <a:spcPct val="110000"/>
              </a:lnSpc>
              <a:spcBef>
                <a:spcPts val="400"/>
              </a:spcBef>
              <a:spcAft>
                <a:spcPts val="400"/>
              </a:spcAft>
            </a:pPr>
            <a:r>
              <a:rPr lang="en-GB" sz="1600" dirty="0">
                <a:solidFill>
                  <a:schemeClr val="bg1"/>
                </a:solidFill>
              </a:rPr>
              <a:t>Increased knowledge of </a:t>
            </a:r>
            <a:r>
              <a:rPr lang="en-GB" sz="1600">
                <a:solidFill>
                  <a:schemeClr val="bg1"/>
                </a:solidFill>
              </a:rPr>
              <a:t>HE options</a:t>
            </a:r>
          </a:p>
        </p:txBody>
      </p:sp>
      <p:sp>
        <p:nvSpPr>
          <p:cNvPr id="14" name="TextBox 13">
            <a:extLst>
              <a:ext uri="{FF2B5EF4-FFF2-40B4-BE49-F238E27FC236}">
                <a16:creationId xmlns:a16="http://schemas.microsoft.com/office/drawing/2014/main" id="{78BDD6F3-E499-4C39-BE06-0B3C545EE5A5}"/>
              </a:ext>
            </a:extLst>
          </p:cNvPr>
          <p:cNvSpPr txBox="1"/>
          <p:nvPr/>
        </p:nvSpPr>
        <p:spPr>
          <a:xfrm>
            <a:off x="3123512" y="2821227"/>
            <a:ext cx="132117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80%</a:t>
            </a:r>
          </a:p>
        </p:txBody>
      </p:sp>
      <p:sp>
        <p:nvSpPr>
          <p:cNvPr id="15" name="TextBox 14">
            <a:extLst>
              <a:ext uri="{FF2B5EF4-FFF2-40B4-BE49-F238E27FC236}">
                <a16:creationId xmlns:a16="http://schemas.microsoft.com/office/drawing/2014/main" id="{A8D2D6A1-7272-43CF-BC5C-9899F660D0B2}"/>
              </a:ext>
            </a:extLst>
          </p:cNvPr>
          <p:cNvSpPr txBox="1"/>
          <p:nvPr/>
        </p:nvSpPr>
        <p:spPr>
          <a:xfrm>
            <a:off x="2991962" y="3445822"/>
            <a:ext cx="1560423" cy="106234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Increased understanding of the benefits of HE</a:t>
            </a:r>
          </a:p>
        </p:txBody>
      </p:sp>
      <p:sp>
        <p:nvSpPr>
          <p:cNvPr id="16" name="TextBox 15">
            <a:extLst>
              <a:ext uri="{FF2B5EF4-FFF2-40B4-BE49-F238E27FC236}">
                <a16:creationId xmlns:a16="http://schemas.microsoft.com/office/drawing/2014/main" id="{D7690FB5-7974-463B-B9AA-5616DB4E4E48}"/>
              </a:ext>
            </a:extLst>
          </p:cNvPr>
          <p:cNvSpPr txBox="1"/>
          <p:nvPr/>
        </p:nvSpPr>
        <p:spPr>
          <a:xfrm>
            <a:off x="5418061" y="2824877"/>
            <a:ext cx="132117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79%</a:t>
            </a:r>
          </a:p>
        </p:txBody>
      </p:sp>
      <p:sp>
        <p:nvSpPr>
          <p:cNvPr id="17" name="TextBox 16">
            <a:extLst>
              <a:ext uri="{FF2B5EF4-FFF2-40B4-BE49-F238E27FC236}">
                <a16:creationId xmlns:a16="http://schemas.microsoft.com/office/drawing/2014/main" id="{16068DE8-B0A7-4112-83EB-F39DA62FCC36}"/>
              </a:ext>
            </a:extLst>
          </p:cNvPr>
          <p:cNvSpPr txBox="1"/>
          <p:nvPr/>
        </p:nvSpPr>
        <p:spPr>
          <a:xfrm>
            <a:off x="5282632" y="3445822"/>
            <a:ext cx="1592035" cy="133318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Increased confidence in ability make an informed choice about their future</a:t>
            </a:r>
          </a:p>
        </p:txBody>
      </p:sp>
      <p:sp>
        <p:nvSpPr>
          <p:cNvPr id="18" name="TextBox 17">
            <a:extLst>
              <a:ext uri="{FF2B5EF4-FFF2-40B4-BE49-F238E27FC236}">
                <a16:creationId xmlns:a16="http://schemas.microsoft.com/office/drawing/2014/main" id="{F7F3F339-7246-4056-8C95-5C34EDC971DB}"/>
              </a:ext>
            </a:extLst>
          </p:cNvPr>
          <p:cNvSpPr txBox="1"/>
          <p:nvPr/>
        </p:nvSpPr>
        <p:spPr>
          <a:xfrm>
            <a:off x="7756149" y="2825964"/>
            <a:ext cx="1321177"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79%</a:t>
            </a:r>
          </a:p>
        </p:txBody>
      </p:sp>
      <p:sp>
        <p:nvSpPr>
          <p:cNvPr id="19" name="TextBox 18">
            <a:extLst>
              <a:ext uri="{FF2B5EF4-FFF2-40B4-BE49-F238E27FC236}">
                <a16:creationId xmlns:a16="http://schemas.microsoft.com/office/drawing/2014/main" id="{3AD70D3F-0E47-449E-86FF-7D1ACDF408BA}"/>
              </a:ext>
            </a:extLst>
          </p:cNvPr>
          <p:cNvSpPr txBox="1"/>
          <p:nvPr/>
        </p:nvSpPr>
        <p:spPr>
          <a:xfrm>
            <a:off x="7709131" y="3445822"/>
            <a:ext cx="1321177" cy="79149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Increased expectations for the future</a:t>
            </a:r>
          </a:p>
        </p:txBody>
      </p:sp>
      <p:sp>
        <p:nvSpPr>
          <p:cNvPr id="20" name="TextBox 19">
            <a:extLst>
              <a:ext uri="{FF2B5EF4-FFF2-40B4-BE49-F238E27FC236}">
                <a16:creationId xmlns:a16="http://schemas.microsoft.com/office/drawing/2014/main" id="{AF49F5A2-719C-4DAB-A44D-2891B07AD3A0}"/>
              </a:ext>
            </a:extLst>
          </p:cNvPr>
          <p:cNvSpPr txBox="1"/>
          <p:nvPr/>
        </p:nvSpPr>
        <p:spPr>
          <a:xfrm>
            <a:off x="10050445" y="2824878"/>
            <a:ext cx="1328595"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t>79%</a:t>
            </a:r>
          </a:p>
        </p:txBody>
      </p:sp>
      <p:sp>
        <p:nvSpPr>
          <p:cNvPr id="21" name="TextBox 20">
            <a:extLst>
              <a:ext uri="{FF2B5EF4-FFF2-40B4-BE49-F238E27FC236}">
                <a16:creationId xmlns:a16="http://schemas.microsoft.com/office/drawing/2014/main" id="{975E96F7-E632-4D63-88BA-E6C15D0E864B}"/>
              </a:ext>
            </a:extLst>
          </p:cNvPr>
          <p:cNvSpPr txBox="1"/>
          <p:nvPr/>
        </p:nvSpPr>
        <p:spPr>
          <a:xfrm>
            <a:off x="9986253" y="3445822"/>
            <a:ext cx="1456978" cy="160402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t>Ability to make more informed choices about their education to facilitate access to HE</a:t>
            </a:r>
          </a:p>
        </p:txBody>
      </p:sp>
      <p:sp>
        <p:nvSpPr>
          <p:cNvPr id="42" name="Rectangle 41">
            <a:extLst>
              <a:ext uri="{FF2B5EF4-FFF2-40B4-BE49-F238E27FC236}">
                <a16:creationId xmlns:a16="http://schemas.microsoft.com/office/drawing/2014/main" id="{ABFE0525-FBD9-4E03-B643-6AFE531484C7}"/>
              </a:ext>
            </a:extLst>
          </p:cNvPr>
          <p:cNvSpPr/>
          <p:nvPr/>
        </p:nvSpPr>
        <p:spPr>
          <a:xfrm>
            <a:off x="450000" y="1187508"/>
            <a:ext cx="11403746" cy="461665"/>
          </a:xfrm>
          <a:prstGeom prst="rect">
            <a:avLst/>
          </a:prstGeom>
        </p:spPr>
        <p:txBody>
          <a:bodyPr wrap="square" lIns="0" rIns="0">
            <a:spAutoFit/>
          </a:bodyPr>
          <a:lstStyle/>
          <a:p>
            <a:pPr lvl="0">
              <a:defRPr/>
            </a:pPr>
            <a:r>
              <a:rPr lang="en-GB" sz="2400" b="1">
                <a:solidFill>
                  <a:schemeClr val="tx2"/>
                </a:solidFill>
              </a:rPr>
              <a:t>Most frequently cited benefits for learners from Uni Connect targeted outreach</a:t>
            </a:r>
          </a:p>
        </p:txBody>
      </p:sp>
      <p:sp>
        <p:nvSpPr>
          <p:cNvPr id="22" name="TextBox 21">
            <a:extLst>
              <a:ext uri="{FF2B5EF4-FFF2-40B4-BE49-F238E27FC236}">
                <a16:creationId xmlns:a16="http://schemas.microsoft.com/office/drawing/2014/main" id="{995ACC66-0923-4CB1-A870-35BD95F6B9DB}"/>
              </a:ext>
            </a:extLst>
          </p:cNvPr>
          <p:cNvSpPr txBox="1"/>
          <p:nvPr/>
        </p:nvSpPr>
        <p:spPr>
          <a:xfrm>
            <a:off x="437230" y="6238859"/>
            <a:ext cx="9502538" cy="140488"/>
          </a:xfrm>
          <a:prstGeom prst="rect">
            <a:avLst/>
          </a:prstGeom>
          <a:noFill/>
        </p:spPr>
        <p:txBody>
          <a:bodyPr wrap="square" lIns="0" tIns="0" rIns="0" bIns="0" rtlCol="0" anchor="t">
            <a:spAutoFit/>
          </a:bodyPr>
          <a:lstStyle/>
          <a:p>
            <a:pPr lvl="0">
              <a:lnSpc>
                <a:spcPct val="110000"/>
              </a:lnSpc>
              <a:spcBef>
                <a:spcPts val="400"/>
              </a:spcBef>
              <a:spcAft>
                <a:spcPts val="400"/>
              </a:spcAft>
            </a:pPr>
            <a:r>
              <a:rPr kumimoji="0" lang="en-GB" sz="900" b="0" i="0" u="none" strike="noStrike" kern="1200" cap="none" spc="0" normalizeH="0" baseline="0" noProof="0">
                <a:ln>
                  <a:noFill/>
                </a:ln>
                <a:effectLst/>
                <a:uLnTx/>
                <a:uFillTx/>
                <a:latin typeface="Arial"/>
                <a:ea typeface="+mn-ea"/>
                <a:cs typeface="+mn-cs"/>
              </a:rPr>
              <a:t>Base: </a:t>
            </a:r>
            <a:r>
              <a:rPr lang="en-GB" sz="900"/>
              <a:t>All respondents whose school or college has ever participated in targeted outreach (679). [BENPP]</a:t>
            </a:r>
            <a:endParaRPr kumimoji="0" lang="en-GB" sz="900" b="0" i="0" u="none" strike="noStrike" kern="1200" cap="none" spc="0" normalizeH="0" baseline="0" noProof="0">
              <a:ln>
                <a:noFill/>
              </a:ln>
              <a:effectLst/>
              <a:uLnTx/>
              <a:uFillTx/>
              <a:latin typeface="Arial"/>
              <a:ea typeface="+mn-ea"/>
              <a:cs typeface="+mn-cs"/>
            </a:endParaRPr>
          </a:p>
        </p:txBody>
      </p:sp>
    </p:spTree>
    <p:extLst>
      <p:ext uri="{BB962C8B-B14F-4D97-AF65-F5344CB8AC3E}">
        <p14:creationId xmlns:p14="http://schemas.microsoft.com/office/powerpoint/2010/main" val="182685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12FE6-61A3-4C67-9C05-901D06B5C101}"/>
              </a:ext>
            </a:extLst>
          </p:cNvPr>
          <p:cNvSpPr/>
          <p:nvPr/>
        </p:nvSpPr>
        <p:spPr>
          <a:xfrm>
            <a:off x="450802" y="2345717"/>
            <a:ext cx="1657703" cy="2407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3" name="Rectangle 42">
            <a:extLst>
              <a:ext uri="{FF2B5EF4-FFF2-40B4-BE49-F238E27FC236}">
                <a16:creationId xmlns:a16="http://schemas.microsoft.com/office/drawing/2014/main" id="{EDAC7E22-0A61-4E3B-9D0F-AD472125C288}"/>
              </a:ext>
            </a:extLst>
          </p:cNvPr>
          <p:cNvSpPr/>
          <p:nvPr/>
        </p:nvSpPr>
        <p:spPr>
          <a:xfrm>
            <a:off x="2442637" y="2431351"/>
            <a:ext cx="1657703" cy="24070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4" name="Rectangle 43">
            <a:extLst>
              <a:ext uri="{FF2B5EF4-FFF2-40B4-BE49-F238E27FC236}">
                <a16:creationId xmlns:a16="http://schemas.microsoft.com/office/drawing/2014/main" id="{3BAA6A8C-46F4-4473-ACD3-AB98CC80325F}"/>
              </a:ext>
            </a:extLst>
          </p:cNvPr>
          <p:cNvSpPr/>
          <p:nvPr/>
        </p:nvSpPr>
        <p:spPr>
          <a:xfrm>
            <a:off x="8381366" y="2417368"/>
            <a:ext cx="1657703" cy="24070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5" name="Rectangle 44">
            <a:extLst>
              <a:ext uri="{FF2B5EF4-FFF2-40B4-BE49-F238E27FC236}">
                <a16:creationId xmlns:a16="http://schemas.microsoft.com/office/drawing/2014/main" id="{BA0EEFE3-45FC-44C3-B197-42D9AFEA6562}"/>
              </a:ext>
            </a:extLst>
          </p:cNvPr>
          <p:cNvSpPr/>
          <p:nvPr/>
        </p:nvSpPr>
        <p:spPr>
          <a:xfrm>
            <a:off x="6389531" y="2426822"/>
            <a:ext cx="1657703" cy="24070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46" name="Rectangle 45">
            <a:extLst>
              <a:ext uri="{FF2B5EF4-FFF2-40B4-BE49-F238E27FC236}">
                <a16:creationId xmlns:a16="http://schemas.microsoft.com/office/drawing/2014/main" id="{046748F0-F2C5-4617-9F58-D2608D20880F}"/>
              </a:ext>
            </a:extLst>
          </p:cNvPr>
          <p:cNvSpPr/>
          <p:nvPr/>
        </p:nvSpPr>
        <p:spPr>
          <a:xfrm>
            <a:off x="4416084" y="2426822"/>
            <a:ext cx="1657703" cy="2407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12" name="Title 11">
            <a:extLst>
              <a:ext uri="{FF2B5EF4-FFF2-40B4-BE49-F238E27FC236}">
                <a16:creationId xmlns:a16="http://schemas.microsoft.com/office/drawing/2014/main" id="{4C85C9AA-C439-4DF5-9849-F46B082C5C30}"/>
              </a:ext>
            </a:extLst>
          </p:cNvPr>
          <p:cNvSpPr>
            <a:spLocks noGrp="1"/>
          </p:cNvSpPr>
          <p:nvPr>
            <p:ph type="title"/>
          </p:nvPr>
        </p:nvSpPr>
        <p:spPr>
          <a:xfrm>
            <a:off x="449999" y="179751"/>
            <a:ext cx="11492956" cy="775597"/>
          </a:xfrm>
        </p:spPr>
        <p:txBody>
          <a:bodyPr/>
          <a:lstStyle/>
          <a:p>
            <a:pPr lvl="0">
              <a:lnSpc>
                <a:spcPct val="100000"/>
              </a:lnSpc>
              <a:spcBef>
                <a:spcPts val="0"/>
              </a:spcBef>
              <a:defRPr/>
            </a:pPr>
            <a:r>
              <a:rPr lang="en-GB">
                <a:solidFill>
                  <a:schemeClr val="accent1"/>
                </a:solidFill>
              </a:rPr>
              <a:t>Benefits to schools and colleges</a:t>
            </a:r>
          </a:p>
        </p:txBody>
      </p:sp>
      <p:sp>
        <p:nvSpPr>
          <p:cNvPr id="3" name="Slide Number Placeholder 2">
            <a:extLst>
              <a:ext uri="{FF2B5EF4-FFF2-40B4-BE49-F238E27FC236}">
                <a16:creationId xmlns:a16="http://schemas.microsoft.com/office/drawing/2014/main" id="{C04AFC1D-8A28-4B8D-91AE-6BA1425F857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dirty="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4" name="TextBox 3">
            <a:extLst>
              <a:ext uri="{FF2B5EF4-FFF2-40B4-BE49-F238E27FC236}">
                <a16:creationId xmlns:a16="http://schemas.microsoft.com/office/drawing/2014/main" id="{BA7B9628-E450-4A2A-A4A3-BC7BC78AF368}"/>
              </a:ext>
            </a:extLst>
          </p:cNvPr>
          <p:cNvSpPr txBox="1"/>
          <p:nvPr/>
        </p:nvSpPr>
        <p:spPr>
          <a:xfrm>
            <a:off x="579562" y="2621795"/>
            <a:ext cx="147076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78%</a:t>
            </a:r>
          </a:p>
        </p:txBody>
      </p:sp>
      <p:sp>
        <p:nvSpPr>
          <p:cNvPr id="13" name="TextBox 12">
            <a:extLst>
              <a:ext uri="{FF2B5EF4-FFF2-40B4-BE49-F238E27FC236}">
                <a16:creationId xmlns:a16="http://schemas.microsoft.com/office/drawing/2014/main" id="{59662920-EDAE-4503-8FCB-B496A644C2A7}"/>
              </a:ext>
            </a:extLst>
          </p:cNvPr>
          <p:cNvSpPr txBox="1"/>
          <p:nvPr/>
        </p:nvSpPr>
        <p:spPr>
          <a:xfrm>
            <a:off x="534513" y="3242739"/>
            <a:ext cx="1473561" cy="106234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Contributed to achieving the Gatsby benchmarks</a:t>
            </a:r>
          </a:p>
        </p:txBody>
      </p:sp>
      <p:sp>
        <p:nvSpPr>
          <p:cNvPr id="14" name="TextBox 13">
            <a:extLst>
              <a:ext uri="{FF2B5EF4-FFF2-40B4-BE49-F238E27FC236}">
                <a16:creationId xmlns:a16="http://schemas.microsoft.com/office/drawing/2014/main" id="{78BDD6F3-E499-4C39-BE06-0B3C545EE5A5}"/>
              </a:ext>
            </a:extLst>
          </p:cNvPr>
          <p:cNvSpPr txBox="1"/>
          <p:nvPr/>
        </p:nvSpPr>
        <p:spPr>
          <a:xfrm>
            <a:off x="2645787" y="2592419"/>
            <a:ext cx="132117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77%</a:t>
            </a:r>
          </a:p>
        </p:txBody>
      </p:sp>
      <p:sp>
        <p:nvSpPr>
          <p:cNvPr id="15" name="TextBox 14">
            <a:extLst>
              <a:ext uri="{FF2B5EF4-FFF2-40B4-BE49-F238E27FC236}">
                <a16:creationId xmlns:a16="http://schemas.microsoft.com/office/drawing/2014/main" id="{A8D2D6A1-7272-43CF-BC5C-9899F660D0B2}"/>
              </a:ext>
            </a:extLst>
          </p:cNvPr>
          <p:cNvSpPr txBox="1"/>
          <p:nvPr/>
        </p:nvSpPr>
        <p:spPr>
          <a:xfrm>
            <a:off x="2514237" y="3217014"/>
            <a:ext cx="1560423" cy="106234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Provided financial support (e.g. funding transport)</a:t>
            </a:r>
          </a:p>
        </p:txBody>
      </p:sp>
      <p:sp>
        <p:nvSpPr>
          <p:cNvPr id="16" name="TextBox 15">
            <a:extLst>
              <a:ext uri="{FF2B5EF4-FFF2-40B4-BE49-F238E27FC236}">
                <a16:creationId xmlns:a16="http://schemas.microsoft.com/office/drawing/2014/main" id="{D7690FB5-7974-463B-B9AA-5616DB4E4E48}"/>
              </a:ext>
            </a:extLst>
          </p:cNvPr>
          <p:cNvSpPr txBox="1"/>
          <p:nvPr/>
        </p:nvSpPr>
        <p:spPr>
          <a:xfrm>
            <a:off x="4588290" y="2600731"/>
            <a:ext cx="1321176"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76%</a:t>
            </a:r>
          </a:p>
        </p:txBody>
      </p:sp>
      <p:sp>
        <p:nvSpPr>
          <p:cNvPr id="17" name="TextBox 16">
            <a:extLst>
              <a:ext uri="{FF2B5EF4-FFF2-40B4-BE49-F238E27FC236}">
                <a16:creationId xmlns:a16="http://schemas.microsoft.com/office/drawing/2014/main" id="{16068DE8-B0A7-4112-83EB-F39DA62FCC36}"/>
              </a:ext>
            </a:extLst>
          </p:cNvPr>
          <p:cNvSpPr txBox="1"/>
          <p:nvPr/>
        </p:nvSpPr>
        <p:spPr>
          <a:xfrm>
            <a:off x="4452861" y="3221676"/>
            <a:ext cx="1592035" cy="791499"/>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Provided access to expert knowledge</a:t>
            </a:r>
          </a:p>
        </p:txBody>
      </p:sp>
      <p:sp>
        <p:nvSpPr>
          <p:cNvPr id="18" name="TextBox 17">
            <a:extLst>
              <a:ext uri="{FF2B5EF4-FFF2-40B4-BE49-F238E27FC236}">
                <a16:creationId xmlns:a16="http://schemas.microsoft.com/office/drawing/2014/main" id="{F7F3F339-7246-4056-8C95-5C34EDC971DB}"/>
              </a:ext>
            </a:extLst>
          </p:cNvPr>
          <p:cNvSpPr txBox="1"/>
          <p:nvPr/>
        </p:nvSpPr>
        <p:spPr>
          <a:xfrm>
            <a:off x="6599644" y="2578633"/>
            <a:ext cx="1321177"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solidFill>
                  <a:schemeClr val="bg1"/>
                </a:solidFill>
              </a:rPr>
              <a:t>76%</a:t>
            </a:r>
          </a:p>
        </p:txBody>
      </p:sp>
      <p:sp>
        <p:nvSpPr>
          <p:cNvPr id="19" name="TextBox 18">
            <a:extLst>
              <a:ext uri="{FF2B5EF4-FFF2-40B4-BE49-F238E27FC236}">
                <a16:creationId xmlns:a16="http://schemas.microsoft.com/office/drawing/2014/main" id="{3AD70D3F-0E47-449E-86FF-7D1ACDF408BA}"/>
              </a:ext>
            </a:extLst>
          </p:cNvPr>
          <p:cNvSpPr txBox="1"/>
          <p:nvPr/>
        </p:nvSpPr>
        <p:spPr>
          <a:xfrm>
            <a:off x="6552626" y="3198491"/>
            <a:ext cx="1321177" cy="52065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solidFill>
                  <a:schemeClr val="bg1"/>
                </a:solidFill>
              </a:rPr>
              <a:t>Enriched the curriculum</a:t>
            </a:r>
          </a:p>
        </p:txBody>
      </p:sp>
      <p:sp>
        <p:nvSpPr>
          <p:cNvPr id="20" name="TextBox 19">
            <a:extLst>
              <a:ext uri="{FF2B5EF4-FFF2-40B4-BE49-F238E27FC236}">
                <a16:creationId xmlns:a16="http://schemas.microsoft.com/office/drawing/2014/main" id="{AF49F5A2-719C-4DAB-A44D-2891B07AD3A0}"/>
              </a:ext>
            </a:extLst>
          </p:cNvPr>
          <p:cNvSpPr txBox="1"/>
          <p:nvPr/>
        </p:nvSpPr>
        <p:spPr>
          <a:xfrm>
            <a:off x="8516529" y="2600731"/>
            <a:ext cx="1328595"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t>75%</a:t>
            </a:r>
          </a:p>
        </p:txBody>
      </p:sp>
      <p:sp>
        <p:nvSpPr>
          <p:cNvPr id="21" name="TextBox 20">
            <a:extLst>
              <a:ext uri="{FF2B5EF4-FFF2-40B4-BE49-F238E27FC236}">
                <a16:creationId xmlns:a16="http://schemas.microsoft.com/office/drawing/2014/main" id="{975E96F7-E632-4D63-88BA-E6C15D0E864B}"/>
              </a:ext>
            </a:extLst>
          </p:cNvPr>
          <p:cNvSpPr txBox="1"/>
          <p:nvPr/>
        </p:nvSpPr>
        <p:spPr>
          <a:xfrm>
            <a:off x="8452337" y="3221675"/>
            <a:ext cx="1456978" cy="106234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t>Provided additional resources for learners</a:t>
            </a:r>
          </a:p>
        </p:txBody>
      </p:sp>
      <p:sp>
        <p:nvSpPr>
          <p:cNvPr id="42" name="Rectangle 41">
            <a:extLst>
              <a:ext uri="{FF2B5EF4-FFF2-40B4-BE49-F238E27FC236}">
                <a16:creationId xmlns:a16="http://schemas.microsoft.com/office/drawing/2014/main" id="{ABFE0525-FBD9-4E03-B643-6AFE531484C7}"/>
              </a:ext>
            </a:extLst>
          </p:cNvPr>
          <p:cNvSpPr/>
          <p:nvPr/>
        </p:nvSpPr>
        <p:spPr>
          <a:xfrm>
            <a:off x="449999" y="1193684"/>
            <a:ext cx="11403746" cy="830997"/>
          </a:xfrm>
          <a:prstGeom prst="rect">
            <a:avLst/>
          </a:prstGeom>
        </p:spPr>
        <p:txBody>
          <a:bodyPr wrap="square" lIns="0" rIns="0">
            <a:spAutoFit/>
          </a:bodyPr>
          <a:lstStyle/>
          <a:p>
            <a:pPr lvl="0">
              <a:defRPr/>
            </a:pPr>
            <a:r>
              <a:rPr lang="en-GB" sz="2400" b="1">
                <a:solidFill>
                  <a:schemeClr val="tx2"/>
                </a:solidFill>
              </a:rPr>
              <a:t>Most frequently cited benefits for schools and colleges from Uni Connect targeted outreach</a:t>
            </a:r>
          </a:p>
        </p:txBody>
      </p:sp>
      <p:sp>
        <p:nvSpPr>
          <p:cNvPr id="22" name="TextBox 21">
            <a:extLst>
              <a:ext uri="{FF2B5EF4-FFF2-40B4-BE49-F238E27FC236}">
                <a16:creationId xmlns:a16="http://schemas.microsoft.com/office/drawing/2014/main" id="{FB9A29B6-F69E-4298-98B8-41DCEB71A9D6}"/>
              </a:ext>
            </a:extLst>
          </p:cNvPr>
          <p:cNvSpPr txBox="1"/>
          <p:nvPr/>
        </p:nvSpPr>
        <p:spPr>
          <a:xfrm>
            <a:off x="437230" y="6143098"/>
            <a:ext cx="9502538" cy="140488"/>
          </a:xfrm>
          <a:prstGeom prst="rect">
            <a:avLst/>
          </a:prstGeom>
          <a:noFill/>
        </p:spPr>
        <p:txBody>
          <a:bodyPr wrap="square" lIns="0" tIns="0" rIns="0" bIns="0" rtlCol="0" anchor="t">
            <a:spAutoFit/>
          </a:bodyPr>
          <a:lstStyle/>
          <a:p>
            <a:pPr lvl="0">
              <a:lnSpc>
                <a:spcPct val="110000"/>
              </a:lnSpc>
              <a:spcBef>
                <a:spcPts val="400"/>
              </a:spcBef>
              <a:spcAft>
                <a:spcPts val="400"/>
              </a:spcAft>
            </a:pPr>
            <a:r>
              <a:rPr kumimoji="0" lang="en-GB" sz="900" b="0" i="0" u="none" strike="noStrike" kern="1200" cap="none" spc="0" normalizeH="0" baseline="0" noProof="0">
                <a:ln>
                  <a:noFill/>
                </a:ln>
                <a:effectLst/>
                <a:uLnTx/>
                <a:uFillTx/>
                <a:latin typeface="Arial"/>
                <a:ea typeface="+mn-ea"/>
                <a:cs typeface="+mn-cs"/>
              </a:rPr>
              <a:t>Base: </a:t>
            </a:r>
            <a:r>
              <a:rPr lang="en-GB" sz="900"/>
              <a:t>All respondents whose school or college has ever participated in targeted outreach (679). [BENSC]</a:t>
            </a:r>
            <a:endParaRPr lang="en-GB" sz="900" b="0" i="0" u="none" strike="noStrike" kern="1200" cap="none" spc="0" normalizeH="0" baseline="0" noProof="0">
              <a:ln>
                <a:noFill/>
              </a:ln>
              <a:effectLst/>
              <a:uLnTx/>
              <a:uFillTx/>
              <a:latin typeface="Arial"/>
              <a:cs typeface="Arial"/>
            </a:endParaRPr>
          </a:p>
        </p:txBody>
      </p:sp>
      <p:sp>
        <p:nvSpPr>
          <p:cNvPr id="24" name="Rectangle 23">
            <a:extLst>
              <a:ext uri="{FF2B5EF4-FFF2-40B4-BE49-F238E27FC236}">
                <a16:creationId xmlns:a16="http://schemas.microsoft.com/office/drawing/2014/main" id="{2DFB9A65-5AF3-4EBF-8179-4CEF43500B6B}"/>
              </a:ext>
            </a:extLst>
          </p:cNvPr>
          <p:cNvSpPr/>
          <p:nvPr/>
        </p:nvSpPr>
        <p:spPr>
          <a:xfrm>
            <a:off x="10285252" y="2426307"/>
            <a:ext cx="1657703" cy="240701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25" name="TextBox 24">
            <a:extLst>
              <a:ext uri="{FF2B5EF4-FFF2-40B4-BE49-F238E27FC236}">
                <a16:creationId xmlns:a16="http://schemas.microsoft.com/office/drawing/2014/main" id="{580FD962-8817-426F-B25F-7F3FC8C415B3}"/>
              </a:ext>
            </a:extLst>
          </p:cNvPr>
          <p:cNvSpPr txBox="1"/>
          <p:nvPr/>
        </p:nvSpPr>
        <p:spPr>
          <a:xfrm>
            <a:off x="10412603" y="2596070"/>
            <a:ext cx="1328595" cy="624595"/>
          </a:xfrm>
          <a:prstGeom prst="rect">
            <a:avLst/>
          </a:prstGeom>
          <a:noFill/>
        </p:spPr>
        <p:txBody>
          <a:bodyPr wrap="square" lIns="0" tIns="0" rIns="0" bIns="0" rtlCol="0">
            <a:spAutoFit/>
          </a:bodyPr>
          <a:lstStyle/>
          <a:p>
            <a:pPr algn="ctr">
              <a:lnSpc>
                <a:spcPct val="110000"/>
              </a:lnSpc>
              <a:spcBef>
                <a:spcPts val="400"/>
              </a:spcBef>
              <a:spcAft>
                <a:spcPts val="400"/>
              </a:spcAft>
            </a:pPr>
            <a:r>
              <a:rPr lang="en-GB" sz="4000" b="1"/>
              <a:t>72%</a:t>
            </a:r>
          </a:p>
        </p:txBody>
      </p:sp>
      <p:sp>
        <p:nvSpPr>
          <p:cNvPr id="26" name="TextBox 25">
            <a:extLst>
              <a:ext uri="{FF2B5EF4-FFF2-40B4-BE49-F238E27FC236}">
                <a16:creationId xmlns:a16="http://schemas.microsoft.com/office/drawing/2014/main" id="{F1B173FC-4B9C-4A7E-AC8D-A149B6E0F597}"/>
              </a:ext>
            </a:extLst>
          </p:cNvPr>
          <p:cNvSpPr txBox="1"/>
          <p:nvPr/>
        </p:nvSpPr>
        <p:spPr>
          <a:xfrm>
            <a:off x="10348411" y="3217014"/>
            <a:ext cx="1456978" cy="1062342"/>
          </a:xfrm>
          <a:prstGeom prst="rect">
            <a:avLst/>
          </a:prstGeom>
          <a:noFill/>
        </p:spPr>
        <p:txBody>
          <a:bodyPr wrap="square" lIns="0" tIns="0" rIns="0" bIns="0" rtlCol="0">
            <a:spAutoFit/>
          </a:bodyPr>
          <a:lstStyle/>
          <a:p>
            <a:pPr algn="ctr">
              <a:lnSpc>
                <a:spcPct val="110000"/>
              </a:lnSpc>
              <a:spcBef>
                <a:spcPts val="400"/>
              </a:spcBef>
              <a:spcAft>
                <a:spcPts val="400"/>
              </a:spcAft>
            </a:pPr>
            <a:r>
              <a:rPr lang="en-GB" sz="1600"/>
              <a:t>Addressed a gap in existing outreach provision</a:t>
            </a:r>
          </a:p>
        </p:txBody>
      </p:sp>
    </p:spTree>
    <p:extLst>
      <p:ext uri="{BB962C8B-B14F-4D97-AF65-F5344CB8AC3E}">
        <p14:creationId xmlns:p14="http://schemas.microsoft.com/office/powerpoint/2010/main" val="24861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1EA8FFF-AA73-4F9D-B1CC-B28A4479AB6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8377" b="-8144"/>
          <a:stretch/>
        </p:blipFill>
        <p:spPr>
          <a:xfrm>
            <a:off x="0" y="0"/>
            <a:ext cx="12192000" cy="7467600"/>
          </a:xfrm>
          <a:prstGeom prst="rect">
            <a:avLst/>
          </a:prstGeom>
        </p:spPr>
      </p:pic>
      <p:sp>
        <p:nvSpPr>
          <p:cNvPr id="2" name="Slide Number Placeholder 1">
            <a:extLst>
              <a:ext uri="{FF2B5EF4-FFF2-40B4-BE49-F238E27FC236}">
                <a16:creationId xmlns:a16="http://schemas.microsoft.com/office/drawing/2014/main" id="{E1A29AC0-4C59-4E78-BF59-C70AFE8C59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1400" b="1" i="0" u="none" strike="noStrike" kern="1200" cap="none" spc="0" normalizeH="0" baseline="0" noProof="0" smtClean="0">
                <a:ln>
                  <a:noFill/>
                </a:ln>
                <a:solidFill>
                  <a:prstClr val="white"/>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r>
              <a:rPr kumimoji="0" lang="en-GB" sz="1400" b="1" i="0" u="none" strike="noStrike" kern="1200" cap="none" spc="0" normalizeH="0" baseline="0" noProof="0">
                <a:ln>
                  <a:noFill/>
                </a:ln>
                <a:solidFill>
                  <a:prstClr val="white"/>
                </a:solidFill>
                <a:effectLst/>
                <a:uLnTx/>
                <a:uFillTx/>
                <a:latin typeface="Arial Black"/>
                <a:ea typeface="+mn-ea"/>
                <a:cs typeface="+mn-cs"/>
              </a:rPr>
              <a:t> </a:t>
            </a:r>
          </a:p>
        </p:txBody>
      </p:sp>
      <p:sp>
        <p:nvSpPr>
          <p:cNvPr id="10" name="Text Placeholder 9">
            <a:extLst>
              <a:ext uri="{FF2B5EF4-FFF2-40B4-BE49-F238E27FC236}">
                <a16:creationId xmlns:a16="http://schemas.microsoft.com/office/drawing/2014/main" id="{A34F9563-568B-4DEB-8724-80F5AF5370B8}"/>
              </a:ext>
            </a:extLst>
          </p:cNvPr>
          <p:cNvSpPr>
            <a:spLocks noGrp="1"/>
          </p:cNvSpPr>
          <p:nvPr>
            <p:ph type="body" sz="quarter" idx="13"/>
          </p:nvPr>
        </p:nvSpPr>
        <p:spPr>
          <a:xfrm>
            <a:off x="8904312" y="91698"/>
            <a:ext cx="2837315" cy="3062377"/>
          </a:xfrm>
        </p:spPr>
        <p:txBody>
          <a:bodyPr/>
          <a:lstStyle/>
          <a:p>
            <a:r>
              <a:rPr lang="en-GB"/>
              <a:t>01</a:t>
            </a:r>
          </a:p>
        </p:txBody>
      </p:sp>
      <p:pic>
        <p:nvPicPr>
          <p:cNvPr id="16" name="Picture 15">
            <a:extLst>
              <a:ext uri="{FF2B5EF4-FFF2-40B4-BE49-F238E27FC236}">
                <a16:creationId xmlns:a16="http://schemas.microsoft.com/office/drawing/2014/main" id="{253EA264-868C-4503-9B32-D4DB786B39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7" name="Forme libre : forme 12">
            <a:extLst>
              <a:ext uri="{FF2B5EF4-FFF2-40B4-BE49-F238E27FC236}">
                <a16:creationId xmlns:a16="http://schemas.microsoft.com/office/drawing/2014/main" id="{466CFB8F-8325-4715-95A3-121D5CEF8723}"/>
              </a:ext>
            </a:extLst>
          </p:cNvPr>
          <p:cNvSpPr/>
          <p:nvPr/>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E44BB6FF-BFA9-4957-A8B1-478CE4772CDC}"/>
              </a:ext>
              <a:ext uri="{C183D7F6-B498-43B3-948B-1728B52AA6E4}">
                <adec:decorative xmlns:adec="http://schemas.microsoft.com/office/drawing/2017/decorative" val="1"/>
              </a:ext>
            </a:extLst>
          </p:cNvPr>
          <p:cNvSpPr/>
          <p:nvPr/>
        </p:nvSpPr>
        <p:spPr bwMode="hidden">
          <a:xfrm>
            <a:off x="0" y="0"/>
            <a:ext cx="12192000" cy="6858000"/>
          </a:xfrm>
          <a:prstGeom prst="rect">
            <a:avLst/>
          </a:prstGeom>
          <a:gradFill flip="none" rotWithShape="1">
            <a:gsLst>
              <a:gs pos="15000">
                <a:schemeClr val="tx1">
                  <a:alpha val="69000"/>
                </a:schemeClr>
              </a:gs>
              <a:gs pos="34000">
                <a:schemeClr val="tx1">
                  <a:alpha val="44000"/>
                </a:schemeClr>
              </a:gs>
              <a:gs pos="58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orme libre : forme 13">
            <a:extLst>
              <a:ext uri="{FF2B5EF4-FFF2-40B4-BE49-F238E27FC236}">
                <a16:creationId xmlns:a16="http://schemas.microsoft.com/office/drawing/2014/main" id="{386C499D-1A25-4034-A5CC-EA287F24E13D}"/>
              </a:ext>
            </a:extLst>
          </p:cNvPr>
          <p:cNvSpPr/>
          <p:nvPr/>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itle 4">
            <a:extLst>
              <a:ext uri="{FF2B5EF4-FFF2-40B4-BE49-F238E27FC236}">
                <a16:creationId xmlns:a16="http://schemas.microsoft.com/office/drawing/2014/main" id="{D44BB683-72F6-431D-A709-9ABF0EB718C4}"/>
              </a:ext>
            </a:extLst>
          </p:cNvPr>
          <p:cNvSpPr txBox="1">
            <a:spLocks/>
          </p:cNvSpPr>
          <p:nvPr/>
        </p:nvSpPr>
        <p:spPr>
          <a:xfrm>
            <a:off x="423226" y="985523"/>
            <a:ext cx="5646000"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b="1" kern="1200" cap="none" spc="0" baseline="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a:ln>
                  <a:noFill/>
                </a:ln>
                <a:effectLst/>
                <a:uLnTx/>
                <a:uFillTx/>
                <a:latin typeface="Arial Black" panose="020B0A04020102020204" pitchFamily="34" charset="0"/>
                <a:ea typeface="+mj-ea"/>
                <a:cs typeface="+mj-cs"/>
              </a:rPr>
              <a:t>Introduction</a:t>
            </a:r>
          </a:p>
        </p:txBody>
      </p:sp>
      <p:grpSp>
        <p:nvGrpSpPr>
          <p:cNvPr id="22" name="Group 21">
            <a:extLst>
              <a:ext uri="{FF2B5EF4-FFF2-40B4-BE49-F238E27FC236}">
                <a16:creationId xmlns:a16="http://schemas.microsoft.com/office/drawing/2014/main" id="{BE1155B3-F7E8-4AEE-A6CF-0DBB1EC23A9E}"/>
              </a:ext>
            </a:extLst>
          </p:cNvPr>
          <p:cNvGrpSpPr/>
          <p:nvPr/>
        </p:nvGrpSpPr>
        <p:grpSpPr>
          <a:xfrm>
            <a:off x="0" y="2823473"/>
            <a:ext cx="4771699" cy="1351292"/>
            <a:chOff x="14642731" y="3154075"/>
            <a:chExt cx="4771699" cy="1351292"/>
          </a:xfrm>
        </p:grpSpPr>
        <p:sp>
          <p:nvSpPr>
            <p:cNvPr id="8" name="Rectangle 7">
              <a:extLst>
                <a:ext uri="{FF2B5EF4-FFF2-40B4-BE49-F238E27FC236}">
                  <a16:creationId xmlns:a16="http://schemas.microsoft.com/office/drawing/2014/main" id="{44405B5E-F119-467B-8540-97199CAD19A6}"/>
                </a:ext>
              </a:extLst>
            </p:cNvPr>
            <p:cNvSpPr/>
            <p:nvPr/>
          </p:nvSpPr>
          <p:spPr>
            <a:xfrm>
              <a:off x="14642731" y="3154075"/>
              <a:ext cx="4771699" cy="13512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err="1">
                <a:ln>
                  <a:noFill/>
                </a:ln>
                <a:solidFill>
                  <a:prstClr val="black"/>
                </a:solidFill>
                <a:effectLst/>
                <a:uLnTx/>
                <a:uFillTx/>
                <a:latin typeface="Arial"/>
                <a:ea typeface="+mn-ea"/>
                <a:cs typeface="+mn-cs"/>
              </a:endParaRPr>
            </a:p>
          </p:txBody>
        </p:sp>
        <p:sp>
          <p:nvSpPr>
            <p:cNvPr id="13" name="Text Placeholder 3">
              <a:extLst>
                <a:ext uri="{FF2B5EF4-FFF2-40B4-BE49-F238E27FC236}">
                  <a16:creationId xmlns:a16="http://schemas.microsoft.com/office/drawing/2014/main" id="{60D957D8-81F4-44CD-8642-350013FDBA8F}"/>
                </a:ext>
              </a:extLst>
            </p:cNvPr>
            <p:cNvSpPr txBox="1">
              <a:spLocks/>
            </p:cNvSpPr>
            <p:nvPr/>
          </p:nvSpPr>
          <p:spPr>
            <a:xfrm>
              <a:off x="15065957" y="3365452"/>
              <a:ext cx="4134568" cy="86690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Aims of the evaluation</a:t>
              </a: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Approach to the survey </a:t>
              </a:r>
            </a:p>
          </p:txBody>
        </p:sp>
      </p:grpSp>
    </p:spTree>
    <p:extLst>
      <p:ext uri="{BB962C8B-B14F-4D97-AF65-F5344CB8AC3E}">
        <p14:creationId xmlns:p14="http://schemas.microsoft.com/office/powerpoint/2010/main" val="2917086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4" name="Title 3">
            <a:extLst>
              <a:ext uri="{FF2B5EF4-FFF2-40B4-BE49-F238E27FC236}">
                <a16:creationId xmlns:a16="http://schemas.microsoft.com/office/drawing/2014/main" id="{B9F79BD8-CAB1-4271-B097-B956A95BF444}"/>
              </a:ext>
            </a:extLst>
          </p:cNvPr>
          <p:cNvSpPr>
            <a:spLocks noGrp="1"/>
          </p:cNvSpPr>
          <p:nvPr>
            <p:ph type="title"/>
          </p:nvPr>
        </p:nvSpPr>
        <p:spPr>
          <a:xfrm>
            <a:off x="302093" y="-558125"/>
            <a:ext cx="8041797" cy="1116250"/>
          </a:xfrm>
        </p:spPr>
        <p:txBody>
          <a:bodyPr/>
          <a:lstStyle/>
          <a:p>
            <a:r>
              <a:rPr lang="en-GB">
                <a:solidFill>
                  <a:schemeClr val="accent1"/>
                </a:solidFill>
              </a:rPr>
              <a:t>Monitoring and evaluation of targeted outreach</a:t>
            </a:r>
          </a:p>
        </p:txBody>
      </p:sp>
      <p:sp>
        <p:nvSpPr>
          <p:cNvPr id="19" name="Rectangle 18">
            <a:extLst>
              <a:ext uri="{FF2B5EF4-FFF2-40B4-BE49-F238E27FC236}">
                <a16:creationId xmlns:a16="http://schemas.microsoft.com/office/drawing/2014/main" id="{A7C11061-1D25-4652-BCA0-13DD986B6A14}"/>
              </a:ext>
            </a:extLst>
          </p:cNvPr>
          <p:cNvSpPr/>
          <p:nvPr/>
        </p:nvSpPr>
        <p:spPr>
          <a:xfrm>
            <a:off x="302093" y="722139"/>
            <a:ext cx="6887863" cy="244907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0000"/>
              </a:lnSpc>
              <a:spcAft>
                <a:spcPts val="600"/>
              </a:spcAft>
              <a:buFont typeface="Arial" panose="020B0604020202020204" pitchFamily="34" charset="0"/>
              <a:buChar char="•"/>
            </a:pPr>
            <a:r>
              <a:rPr lang="en-GB" sz="1300">
                <a:solidFill>
                  <a:schemeClr val="tx1"/>
                </a:solidFill>
              </a:rPr>
              <a:t>Almost all (95%) respondents said their school or college had taken part in at least one monitoring and evaluation activity</a:t>
            </a:r>
          </a:p>
          <a:p>
            <a:pPr marL="342900" indent="-342900">
              <a:lnSpc>
                <a:spcPct val="110000"/>
              </a:lnSpc>
              <a:spcAft>
                <a:spcPts val="600"/>
              </a:spcAft>
              <a:buFont typeface="Arial" panose="020B0604020202020204" pitchFamily="34" charset="0"/>
              <a:buChar char="•"/>
            </a:pPr>
            <a:r>
              <a:rPr lang="en-GB" sz="1300">
                <a:solidFill>
                  <a:schemeClr val="tx1"/>
                </a:solidFill>
              </a:rPr>
              <a:t>This most frequently involved providing lists of learners who had participated, learner feedback forms or collecting learner consent to share data</a:t>
            </a:r>
            <a:endParaRPr lang="en-GB" sz="1300">
              <a:solidFill>
                <a:schemeClr val="tx1"/>
              </a:solidFill>
              <a:cs typeface="Arial"/>
            </a:endParaRPr>
          </a:p>
          <a:p>
            <a:pPr marL="342900" indent="-342900">
              <a:lnSpc>
                <a:spcPct val="110000"/>
              </a:lnSpc>
              <a:spcAft>
                <a:spcPts val="600"/>
              </a:spcAft>
              <a:buFont typeface="Arial" panose="020B0604020202020204" pitchFamily="34" charset="0"/>
              <a:buChar char="•"/>
            </a:pPr>
            <a:r>
              <a:rPr lang="en-GB" sz="1300">
                <a:solidFill>
                  <a:schemeClr val="tx1"/>
                </a:solidFill>
              </a:rPr>
              <a:t>Challenges to monitoring and evaluation include staff time or resources, lack of learner interest in sharing feedback and learners not wanting to consent to data sharing</a:t>
            </a:r>
            <a:endParaRPr lang="en-GB" sz="1300">
              <a:solidFill>
                <a:schemeClr val="tx1"/>
              </a:solidFill>
              <a:cs typeface="Arial"/>
            </a:endParaRPr>
          </a:p>
          <a:p>
            <a:pPr marL="342900" indent="-342900">
              <a:lnSpc>
                <a:spcPct val="110000"/>
              </a:lnSpc>
              <a:spcAft>
                <a:spcPts val="600"/>
              </a:spcAft>
              <a:buFont typeface="Arial" panose="020B0604020202020204" pitchFamily="34" charset="0"/>
              <a:buChar char="•"/>
            </a:pPr>
            <a:r>
              <a:rPr lang="en-GB" sz="1300">
                <a:solidFill>
                  <a:schemeClr val="tx1"/>
                </a:solidFill>
              </a:rPr>
              <a:t>One in four (24%) had not experienced any challenges with monitoring and evaluation</a:t>
            </a:r>
            <a:endParaRPr lang="en-GB" sz="1300">
              <a:solidFill>
                <a:schemeClr val="tx1"/>
              </a:solidFill>
              <a:cs typeface="Arial"/>
            </a:endParaRPr>
          </a:p>
          <a:p>
            <a:pPr marL="342900" indent="-342900">
              <a:lnSpc>
                <a:spcPct val="110000"/>
              </a:lnSpc>
              <a:spcAft>
                <a:spcPts val="600"/>
              </a:spcAft>
              <a:buFont typeface="Arial" panose="020B0604020202020204" pitchFamily="34" charset="0"/>
              <a:buChar char="•"/>
            </a:pPr>
            <a:r>
              <a:rPr lang="en-GB" sz="1300">
                <a:solidFill>
                  <a:schemeClr val="tx1"/>
                </a:solidFill>
              </a:rPr>
              <a:t>Those without a staff member more likely to say lack of staff or resources was a challenge to monitoring and evaluation (50% vs. 37%).</a:t>
            </a:r>
          </a:p>
        </p:txBody>
      </p:sp>
      <p:sp>
        <p:nvSpPr>
          <p:cNvPr id="22" name="Rectangle 21">
            <a:extLst>
              <a:ext uri="{FF2B5EF4-FFF2-40B4-BE49-F238E27FC236}">
                <a16:creationId xmlns:a16="http://schemas.microsoft.com/office/drawing/2014/main" id="{13AB096E-5445-42DF-B633-7E84A3EEAEEB}"/>
              </a:ext>
            </a:extLst>
          </p:cNvPr>
          <p:cNvSpPr/>
          <p:nvPr/>
        </p:nvSpPr>
        <p:spPr>
          <a:xfrm>
            <a:off x="7532187" y="722139"/>
            <a:ext cx="4114754" cy="246221"/>
          </a:xfrm>
          <a:prstGeom prst="rect">
            <a:avLst/>
          </a:prstGeom>
        </p:spPr>
        <p:txBody>
          <a:bodyPr wrap="square" lIns="0" tIns="0" rIns="0" bIns="0" anchor="t">
            <a:spAutoFit/>
          </a:bodyPr>
          <a:lstStyle/>
          <a:p>
            <a:r>
              <a:rPr lang="en-GB" sz="1600" b="1" dirty="0">
                <a:solidFill>
                  <a:schemeClr val="tx2"/>
                </a:solidFill>
              </a:rPr>
              <a:t>Challenges to monitoring and evaluation</a:t>
            </a:r>
          </a:p>
        </p:txBody>
      </p:sp>
      <p:sp>
        <p:nvSpPr>
          <p:cNvPr id="23" name="Rectangle 22">
            <a:extLst>
              <a:ext uri="{FF2B5EF4-FFF2-40B4-BE49-F238E27FC236}">
                <a16:creationId xmlns:a16="http://schemas.microsoft.com/office/drawing/2014/main" id="{870D6BEB-F0FC-42C4-A8C5-3DC436785543}"/>
              </a:ext>
            </a:extLst>
          </p:cNvPr>
          <p:cNvSpPr/>
          <p:nvPr/>
        </p:nvSpPr>
        <p:spPr>
          <a:xfrm>
            <a:off x="302093" y="3257999"/>
            <a:ext cx="4674960" cy="246221"/>
          </a:xfrm>
          <a:prstGeom prst="rect">
            <a:avLst/>
          </a:prstGeom>
        </p:spPr>
        <p:txBody>
          <a:bodyPr wrap="square" lIns="0" tIns="0" rIns="0" bIns="0" anchor="t">
            <a:spAutoFit/>
          </a:bodyPr>
          <a:lstStyle/>
          <a:p>
            <a:r>
              <a:rPr lang="en-GB" sz="1600" b="1" dirty="0">
                <a:solidFill>
                  <a:schemeClr val="tx2"/>
                </a:solidFill>
              </a:rPr>
              <a:t>Monitoring and evaluation activities</a:t>
            </a:r>
          </a:p>
        </p:txBody>
      </p:sp>
      <p:graphicFrame>
        <p:nvGraphicFramePr>
          <p:cNvPr id="26" name="Content Placeholder 13" descr="Bar chart showing Monitoring and evaluation activities used&#10;">
            <a:extLst>
              <a:ext uri="{FF2B5EF4-FFF2-40B4-BE49-F238E27FC236}">
                <a16:creationId xmlns:a16="http://schemas.microsoft.com/office/drawing/2014/main" id="{EF8726F8-77D5-4C3D-BCBC-4F4E1DFD528C}"/>
              </a:ext>
            </a:extLst>
          </p:cNvPr>
          <p:cNvGraphicFramePr>
            <a:graphicFrameLocks/>
          </p:cNvGraphicFramePr>
          <p:nvPr>
            <p:extLst>
              <p:ext uri="{D42A27DB-BD31-4B8C-83A1-F6EECF244321}">
                <p14:modId xmlns:p14="http://schemas.microsoft.com/office/powerpoint/2010/main" val="748030175"/>
              </p:ext>
            </p:extLst>
          </p:nvPr>
        </p:nvGraphicFramePr>
        <p:xfrm>
          <a:off x="268705" y="3504220"/>
          <a:ext cx="7510666" cy="3044154"/>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274CDF4F-13FB-4FE8-B23D-40FCE82D03BA}"/>
              </a:ext>
            </a:extLst>
          </p:cNvPr>
          <p:cNvSpPr txBox="1"/>
          <p:nvPr/>
        </p:nvSpPr>
        <p:spPr>
          <a:xfrm>
            <a:off x="741600" y="6321102"/>
            <a:ext cx="5779853" cy="140488"/>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t>All respondents whose school or college has ever participated in targeted outreach (679).</a:t>
            </a:r>
            <a:r>
              <a:rPr lang="en-GB" sz="900">
                <a:solidFill>
                  <a:prstClr val="black"/>
                </a:solidFill>
              </a:rPr>
              <a:t> [EVAL]</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28" name="Content Placeholder 13" descr="Bar chart showing Challenges to monitoring and evaluation encountered">
            <a:extLst>
              <a:ext uri="{FF2B5EF4-FFF2-40B4-BE49-F238E27FC236}">
                <a16:creationId xmlns:a16="http://schemas.microsoft.com/office/drawing/2014/main" id="{AD62AA3B-2426-4F37-867E-3FAA3E0E436E}"/>
              </a:ext>
            </a:extLst>
          </p:cNvPr>
          <p:cNvGraphicFramePr>
            <a:graphicFrameLocks/>
          </p:cNvGraphicFramePr>
          <p:nvPr>
            <p:extLst>
              <p:ext uri="{D42A27DB-BD31-4B8C-83A1-F6EECF244321}">
                <p14:modId xmlns:p14="http://schemas.microsoft.com/office/powerpoint/2010/main" val="1115792816"/>
              </p:ext>
            </p:extLst>
          </p:nvPr>
        </p:nvGraphicFramePr>
        <p:xfrm>
          <a:off x="7532187" y="899193"/>
          <a:ext cx="4852725" cy="4794173"/>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63EFA671-1F15-48D8-9BB1-1F7E40BF8194}"/>
              </a:ext>
            </a:extLst>
          </p:cNvPr>
          <p:cNvSpPr txBox="1"/>
          <p:nvPr/>
        </p:nvSpPr>
        <p:spPr>
          <a:xfrm>
            <a:off x="7376661" y="5789145"/>
            <a:ext cx="4546634" cy="292837"/>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t>All respondents whose school or college has participated in at least one monitoring and evaluation activity as part of the Uni Connect Programme (646).</a:t>
            </a:r>
            <a:r>
              <a:rPr lang="en-GB" sz="900">
                <a:solidFill>
                  <a:prstClr val="black"/>
                </a:solidFill>
              </a:rPr>
              <a:t> [EVAL2]</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7244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92024-93DF-41C8-A097-C12C948FB0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18"/>
          <a:stretch/>
        </p:blipFill>
        <p:spPr>
          <a:xfrm>
            <a:off x="-1" y="0"/>
            <a:ext cx="12192001" cy="6858000"/>
          </a:xfrm>
          <a:prstGeom prst="rect">
            <a:avLst/>
          </a:prstGeom>
        </p:spPr>
      </p:pic>
      <p:sp>
        <p:nvSpPr>
          <p:cNvPr id="9" name="Rectangle 8">
            <a:extLst>
              <a:ext uri="{FF2B5EF4-FFF2-40B4-BE49-F238E27FC236}">
                <a16:creationId xmlns:a16="http://schemas.microsoft.com/office/drawing/2014/main" id="{EE0FAAAD-C362-4BED-BD4C-0AD54908FB60}"/>
              </a:ext>
              <a:ext uri="{C183D7F6-B498-43B3-948B-1728B52AA6E4}">
                <adec:decorative xmlns:adec="http://schemas.microsoft.com/office/drawing/2017/decorative" val="1"/>
              </a:ext>
            </a:extLst>
          </p:cNvPr>
          <p:cNvSpPr/>
          <p:nvPr/>
        </p:nvSpPr>
        <p:spPr>
          <a:xfrm>
            <a:off x="-1" y="0"/>
            <a:ext cx="12192000" cy="6858000"/>
          </a:xfrm>
          <a:prstGeom prst="rect">
            <a:avLst/>
          </a:prstGeom>
          <a:gradFill flip="none" rotWithShape="1">
            <a:gsLst>
              <a:gs pos="38000">
                <a:schemeClr val="tx1">
                  <a:alpha val="55000"/>
                </a:schemeClr>
              </a:gs>
              <a:gs pos="100000">
                <a:schemeClr val="tx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E1A29AC0-4C59-4E78-BF59-C70AFE8C59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1400" b="1" i="0" u="none" strike="noStrike" kern="1200" cap="none" spc="0" normalizeH="0" baseline="0" noProof="0" smtClean="0">
                <a:ln>
                  <a:noFill/>
                </a:ln>
                <a:solidFill>
                  <a:prstClr val="white"/>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r>
              <a:rPr kumimoji="0" lang="en-GB" sz="1400" b="1" i="0" u="none" strike="noStrike" kern="1200" cap="none" spc="0" normalizeH="0" baseline="0" noProof="0">
                <a:ln>
                  <a:noFill/>
                </a:ln>
                <a:solidFill>
                  <a:prstClr val="white"/>
                </a:solidFill>
                <a:effectLst/>
                <a:uLnTx/>
                <a:uFillTx/>
                <a:latin typeface="Arial Black"/>
                <a:ea typeface="+mn-ea"/>
                <a:cs typeface="+mn-cs"/>
              </a:rPr>
              <a:t> </a:t>
            </a:r>
          </a:p>
        </p:txBody>
      </p:sp>
      <p:pic>
        <p:nvPicPr>
          <p:cNvPr id="14" name="Picture 13">
            <a:extLst>
              <a:ext uri="{FF2B5EF4-FFF2-40B4-BE49-F238E27FC236}">
                <a16:creationId xmlns:a16="http://schemas.microsoft.com/office/drawing/2014/main" id="{86243B05-2EC7-4E0C-9F63-F994516C7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Forme libre : forme 12">
            <a:extLst>
              <a:ext uri="{FF2B5EF4-FFF2-40B4-BE49-F238E27FC236}">
                <a16:creationId xmlns:a16="http://schemas.microsoft.com/office/drawing/2014/main" id="{C391FEE7-FF4B-400B-9A5E-994F98670D18}"/>
              </a:ext>
            </a:extLst>
          </p:cNvPr>
          <p:cNvSpPr/>
          <p:nvPr/>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orme libre : forme 13">
            <a:extLst>
              <a:ext uri="{FF2B5EF4-FFF2-40B4-BE49-F238E27FC236}">
                <a16:creationId xmlns:a16="http://schemas.microsoft.com/office/drawing/2014/main" id="{176A3D69-135D-4718-A668-11F8F159441A}"/>
              </a:ext>
            </a:extLst>
          </p:cNvPr>
          <p:cNvSpPr/>
          <p:nvPr/>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A34F9563-568B-4DEB-8724-80F5AF5370B8}"/>
              </a:ext>
            </a:extLst>
          </p:cNvPr>
          <p:cNvSpPr>
            <a:spLocks noGrp="1"/>
          </p:cNvSpPr>
          <p:nvPr>
            <p:ph type="body" sz="quarter" idx="13"/>
          </p:nvPr>
        </p:nvSpPr>
        <p:spPr>
          <a:xfrm>
            <a:off x="8904312" y="91698"/>
            <a:ext cx="2837315" cy="3107326"/>
          </a:xfrm>
        </p:spPr>
        <p:txBody>
          <a:bodyPr/>
          <a:lstStyle/>
          <a:p>
            <a:r>
              <a:rPr lang="en-GB"/>
              <a:t>05</a:t>
            </a:r>
          </a:p>
        </p:txBody>
      </p:sp>
      <p:sp>
        <p:nvSpPr>
          <p:cNvPr id="8" name="Rectangle 7">
            <a:extLst>
              <a:ext uri="{FF2B5EF4-FFF2-40B4-BE49-F238E27FC236}">
                <a16:creationId xmlns:a16="http://schemas.microsoft.com/office/drawing/2014/main" id="{44405B5E-F119-467B-8540-97199CAD19A6}"/>
              </a:ext>
            </a:extLst>
          </p:cNvPr>
          <p:cNvSpPr/>
          <p:nvPr/>
        </p:nvSpPr>
        <p:spPr>
          <a:xfrm>
            <a:off x="-1" y="2759785"/>
            <a:ext cx="5386589" cy="13295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err="1">
              <a:ln>
                <a:noFill/>
              </a:ln>
              <a:solidFill>
                <a:prstClr val="black"/>
              </a:solidFill>
              <a:effectLst/>
              <a:uLnTx/>
              <a:uFillTx/>
              <a:latin typeface="Arial"/>
              <a:ea typeface="+mn-ea"/>
              <a:cs typeface="+mn-cs"/>
            </a:endParaRPr>
          </a:p>
        </p:txBody>
      </p:sp>
      <p:sp>
        <p:nvSpPr>
          <p:cNvPr id="12" name="Title 4">
            <a:extLst>
              <a:ext uri="{FF2B5EF4-FFF2-40B4-BE49-F238E27FC236}">
                <a16:creationId xmlns:a16="http://schemas.microsoft.com/office/drawing/2014/main" id="{D44BB683-72F6-431D-A709-9ABF0EB718C4}"/>
              </a:ext>
            </a:extLst>
          </p:cNvPr>
          <p:cNvSpPr txBox="1">
            <a:spLocks/>
          </p:cNvSpPr>
          <p:nvPr/>
        </p:nvSpPr>
        <p:spPr>
          <a:xfrm>
            <a:off x="450373" y="423035"/>
            <a:ext cx="6977843"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b="1" kern="1200" cap="none" spc="0" baseline="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Learner targeting and engagement</a:t>
            </a:r>
          </a:p>
        </p:txBody>
      </p:sp>
      <p:sp>
        <p:nvSpPr>
          <p:cNvPr id="13" name="Text Placeholder 3">
            <a:extLst>
              <a:ext uri="{FF2B5EF4-FFF2-40B4-BE49-F238E27FC236}">
                <a16:creationId xmlns:a16="http://schemas.microsoft.com/office/drawing/2014/main" id="{60D957D8-81F4-44CD-8642-350013FDBA8F}"/>
              </a:ext>
            </a:extLst>
          </p:cNvPr>
          <p:cNvSpPr txBox="1">
            <a:spLocks/>
          </p:cNvSpPr>
          <p:nvPr/>
        </p:nvSpPr>
        <p:spPr>
          <a:xfrm>
            <a:off x="213906" y="2931958"/>
            <a:ext cx="4769060" cy="1862048"/>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Approach to targeting</a:t>
            </a:r>
          </a:p>
          <a:p>
            <a:pPr marL="342900" indent="-342900">
              <a:buFont typeface="Arial" panose="020B0604020202020204" pitchFamily="34" charset="0"/>
              <a:buChar char="•"/>
              <a:defRPr/>
            </a:pPr>
            <a:r>
              <a:rPr lang="en-US">
                <a:solidFill>
                  <a:prstClr val="white"/>
                </a:solidFill>
              </a:rPr>
              <a:t>Views on eligibility criteria</a:t>
            </a: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47797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09B48-C4FE-4B45-B44D-DF969B9E54C1}"/>
              </a:ext>
            </a:extLst>
          </p:cNvPr>
          <p:cNvSpPr>
            <a:spLocks noGrp="1"/>
          </p:cNvSpPr>
          <p:nvPr>
            <p:ph type="body" sz="quarter" idx="19"/>
          </p:nvPr>
        </p:nvSpPr>
        <p:spPr>
          <a:xfrm>
            <a:off x="437230" y="1860699"/>
            <a:ext cx="2628508" cy="4242390"/>
          </a:xfrm>
          <a:solidFill>
            <a:schemeClr val="accent1"/>
          </a:solidFill>
        </p:spPr>
        <p:txBody>
          <a:bodyPr/>
          <a:lstStyle/>
          <a:p>
            <a:r>
              <a:rPr lang="en-GB" sz="2000" b="0"/>
              <a:t>Most schools and colleges either identify eligible learners based on criteria shared by their Uni Connect partnership or are provided with a list of learners by the partnership</a:t>
            </a:r>
            <a:endParaRPr lang="en-GB"/>
          </a:p>
        </p:txBody>
      </p:sp>
      <p:sp>
        <p:nvSpPr>
          <p:cNvPr id="3" name="Text Placeholder 2">
            <a:extLst>
              <a:ext uri="{FF2B5EF4-FFF2-40B4-BE49-F238E27FC236}">
                <a16:creationId xmlns:a16="http://schemas.microsoft.com/office/drawing/2014/main" id="{6D1A3F53-A03F-477A-8CB1-5592730E8232}"/>
              </a:ext>
            </a:extLst>
          </p:cNvPr>
          <p:cNvSpPr>
            <a:spLocks noGrp="1"/>
          </p:cNvSpPr>
          <p:nvPr>
            <p:ph type="body" sz="quarter" idx="20"/>
          </p:nvPr>
        </p:nvSpPr>
        <p:spPr>
          <a:xfrm>
            <a:off x="3333827" y="1860699"/>
            <a:ext cx="2628508" cy="4242390"/>
          </a:xfrm>
          <a:solidFill>
            <a:schemeClr val="tx2"/>
          </a:solidFill>
        </p:spPr>
        <p:txBody>
          <a:bodyPr/>
          <a:lstStyle/>
          <a:p>
            <a:r>
              <a:rPr lang="en-GB" sz="2000" b="0"/>
              <a:t>Postcode and age are the most common criteria used to identify eligible learners for targeted outreach</a:t>
            </a:r>
            <a:endParaRPr lang="en-GB"/>
          </a:p>
        </p:txBody>
      </p:sp>
      <p:sp>
        <p:nvSpPr>
          <p:cNvPr id="4" name="Text Placeholder 3">
            <a:extLst>
              <a:ext uri="{FF2B5EF4-FFF2-40B4-BE49-F238E27FC236}">
                <a16:creationId xmlns:a16="http://schemas.microsoft.com/office/drawing/2014/main" id="{979616CD-2EF6-4FDF-856D-A3FB45780AEC}"/>
              </a:ext>
            </a:extLst>
          </p:cNvPr>
          <p:cNvSpPr>
            <a:spLocks noGrp="1"/>
          </p:cNvSpPr>
          <p:nvPr>
            <p:ph type="body" sz="quarter" idx="21"/>
          </p:nvPr>
        </p:nvSpPr>
        <p:spPr>
          <a:xfrm>
            <a:off x="6251247" y="1860699"/>
            <a:ext cx="2628508" cy="4242390"/>
          </a:xfrm>
          <a:solidFill>
            <a:schemeClr val="bg1">
              <a:lumMod val="50000"/>
            </a:schemeClr>
          </a:solidFill>
        </p:spPr>
        <p:txBody>
          <a:bodyPr/>
          <a:lstStyle/>
          <a:p>
            <a:r>
              <a:rPr lang="en-GB" sz="2000" b="0"/>
              <a:t>Two thirds of respondents agree with the current eligibility criteria for targeted outreach and the majority support expanding this to other learners from disadvantaged groups</a:t>
            </a:r>
          </a:p>
        </p:txBody>
      </p:sp>
      <p:sp>
        <p:nvSpPr>
          <p:cNvPr id="5" name="Text Placeholder 4">
            <a:extLst>
              <a:ext uri="{FF2B5EF4-FFF2-40B4-BE49-F238E27FC236}">
                <a16:creationId xmlns:a16="http://schemas.microsoft.com/office/drawing/2014/main" id="{6226C776-E8E2-4BDC-92C7-99A07AB460B0}"/>
              </a:ext>
            </a:extLst>
          </p:cNvPr>
          <p:cNvSpPr>
            <a:spLocks noGrp="1"/>
          </p:cNvSpPr>
          <p:nvPr>
            <p:ph type="body" sz="quarter" idx="22"/>
          </p:nvPr>
        </p:nvSpPr>
        <p:spPr>
          <a:xfrm>
            <a:off x="9147842" y="1860699"/>
            <a:ext cx="2628508" cy="4242390"/>
          </a:xfrm>
          <a:solidFill>
            <a:schemeClr val="accent2"/>
          </a:solidFill>
        </p:spPr>
        <p:txBody>
          <a:bodyPr/>
          <a:lstStyle/>
          <a:p>
            <a:r>
              <a:rPr lang="en-GB" sz="2000" b="0"/>
              <a:t>There was no overall consensus on which groups the criteria should be expanded to include, suggesting schools and colleges would welcome the opportunity to determine who would most benefit from support based on local need</a:t>
            </a:r>
          </a:p>
        </p:txBody>
      </p:sp>
      <p:sp>
        <p:nvSpPr>
          <p:cNvPr id="6" name="Title 5">
            <a:extLst>
              <a:ext uri="{FF2B5EF4-FFF2-40B4-BE49-F238E27FC236}">
                <a16:creationId xmlns:a16="http://schemas.microsoft.com/office/drawing/2014/main" id="{BBA4AB12-BC7F-44B4-94B7-5DE477DB22F0}"/>
              </a:ext>
            </a:extLst>
          </p:cNvPr>
          <p:cNvSpPr>
            <a:spLocks noGrp="1"/>
          </p:cNvSpPr>
          <p:nvPr>
            <p:ph type="title"/>
          </p:nvPr>
        </p:nvSpPr>
        <p:spPr>
          <a:xfrm>
            <a:off x="417248" y="301473"/>
            <a:ext cx="11357503" cy="505049"/>
          </a:xfrm>
        </p:spPr>
        <p:txBody>
          <a:bodyPr/>
          <a:lstStyle/>
          <a:p>
            <a:r>
              <a:rPr lang="en-GB" sz="3400">
                <a:solidFill>
                  <a:schemeClr val="accent1"/>
                </a:solidFill>
              </a:rPr>
              <a:t>Key messages: Learner targeting and engagement</a:t>
            </a:r>
          </a:p>
        </p:txBody>
      </p:sp>
      <p:sp>
        <p:nvSpPr>
          <p:cNvPr id="7" name="Slide Number Placeholder 6">
            <a:extLst>
              <a:ext uri="{FF2B5EF4-FFF2-40B4-BE49-F238E27FC236}">
                <a16:creationId xmlns:a16="http://schemas.microsoft.com/office/drawing/2014/main" id="{761C45A7-D962-4F67-96C0-BBD9B57CBC4A}"/>
              </a:ext>
            </a:extLst>
          </p:cNvPr>
          <p:cNvSpPr>
            <a:spLocks noGrp="1"/>
          </p:cNvSpPr>
          <p:nvPr>
            <p:ph type="sldNum" sz="quarter" idx="4"/>
          </p:nvPr>
        </p:nvSpPr>
        <p:spPr/>
        <p:txBody>
          <a:bodyPr/>
          <a:lstStyle/>
          <a:p>
            <a:fld id="{D61AABEC-672F-4B68-B914-690DA978312C}" type="slidenum">
              <a:rPr lang="en-GB" smtClean="0"/>
              <a:pPr/>
              <a:t>32</a:t>
            </a:fld>
            <a:r>
              <a:rPr lang="en-GB"/>
              <a:t>  </a:t>
            </a:r>
          </a:p>
        </p:txBody>
      </p:sp>
      <p:sp>
        <p:nvSpPr>
          <p:cNvPr id="9" name="TextBox 8">
            <a:extLst>
              <a:ext uri="{FF2B5EF4-FFF2-40B4-BE49-F238E27FC236}">
                <a16:creationId xmlns:a16="http://schemas.microsoft.com/office/drawing/2014/main" id="{923BFB12-8F83-4821-B3C7-A306B4DA69B1}"/>
              </a:ext>
            </a:extLst>
          </p:cNvPr>
          <p:cNvSpPr txBox="1"/>
          <p:nvPr/>
        </p:nvSpPr>
        <p:spPr>
          <a:xfrm>
            <a:off x="417248" y="865083"/>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1"/>
                </a:solidFill>
              </a:rPr>
              <a:t>1</a:t>
            </a:r>
          </a:p>
        </p:txBody>
      </p:sp>
      <p:sp>
        <p:nvSpPr>
          <p:cNvPr id="10" name="TextBox 9">
            <a:extLst>
              <a:ext uri="{FF2B5EF4-FFF2-40B4-BE49-F238E27FC236}">
                <a16:creationId xmlns:a16="http://schemas.microsoft.com/office/drawing/2014/main" id="{2A3B5818-0C75-4B9C-AAA1-EB049DBE134B}"/>
              </a:ext>
            </a:extLst>
          </p:cNvPr>
          <p:cNvSpPr txBox="1"/>
          <p:nvPr/>
        </p:nvSpPr>
        <p:spPr>
          <a:xfrm>
            <a:off x="3332228" y="865083"/>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tx2"/>
                </a:solidFill>
              </a:rPr>
              <a:t>2</a:t>
            </a:r>
          </a:p>
        </p:txBody>
      </p:sp>
      <p:sp>
        <p:nvSpPr>
          <p:cNvPr id="11" name="TextBox 10">
            <a:extLst>
              <a:ext uri="{FF2B5EF4-FFF2-40B4-BE49-F238E27FC236}">
                <a16:creationId xmlns:a16="http://schemas.microsoft.com/office/drawing/2014/main" id="{55C98EBB-2A53-4996-BD06-209B11DFD615}"/>
              </a:ext>
            </a:extLst>
          </p:cNvPr>
          <p:cNvSpPr txBox="1"/>
          <p:nvPr/>
        </p:nvSpPr>
        <p:spPr>
          <a:xfrm>
            <a:off x="6247208" y="865083"/>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bg1">
                    <a:lumMod val="50000"/>
                  </a:schemeClr>
                </a:solidFill>
              </a:rPr>
              <a:t>3</a:t>
            </a:r>
          </a:p>
        </p:txBody>
      </p:sp>
      <p:sp>
        <p:nvSpPr>
          <p:cNvPr id="12" name="TextBox 11">
            <a:extLst>
              <a:ext uri="{FF2B5EF4-FFF2-40B4-BE49-F238E27FC236}">
                <a16:creationId xmlns:a16="http://schemas.microsoft.com/office/drawing/2014/main" id="{312E53D4-CC97-431B-80F6-EF9D64EA1361}"/>
              </a:ext>
            </a:extLst>
          </p:cNvPr>
          <p:cNvSpPr txBox="1"/>
          <p:nvPr/>
        </p:nvSpPr>
        <p:spPr>
          <a:xfrm>
            <a:off x="9143805" y="865083"/>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2"/>
                </a:solidFill>
              </a:rPr>
              <a:t>4</a:t>
            </a:r>
          </a:p>
        </p:txBody>
      </p:sp>
    </p:spTree>
    <p:extLst>
      <p:ext uri="{BB962C8B-B14F-4D97-AF65-F5344CB8AC3E}">
        <p14:creationId xmlns:p14="http://schemas.microsoft.com/office/powerpoint/2010/main" val="333804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4" name="Title 3">
            <a:extLst>
              <a:ext uri="{FF2B5EF4-FFF2-40B4-BE49-F238E27FC236}">
                <a16:creationId xmlns:a16="http://schemas.microsoft.com/office/drawing/2014/main" id="{B9F79BD8-CAB1-4271-B097-B956A95BF444}"/>
              </a:ext>
            </a:extLst>
          </p:cNvPr>
          <p:cNvSpPr>
            <a:spLocks noGrp="1"/>
          </p:cNvSpPr>
          <p:nvPr>
            <p:ph type="title"/>
          </p:nvPr>
        </p:nvSpPr>
        <p:spPr>
          <a:xfrm>
            <a:off x="302093" y="-579079"/>
            <a:ext cx="8041797" cy="1116250"/>
          </a:xfrm>
        </p:spPr>
        <p:txBody>
          <a:bodyPr/>
          <a:lstStyle/>
          <a:p>
            <a:r>
              <a:rPr lang="en-GB">
                <a:solidFill>
                  <a:schemeClr val="accent1"/>
                </a:solidFill>
              </a:rPr>
              <a:t>Approach to targeting</a:t>
            </a:r>
          </a:p>
        </p:txBody>
      </p:sp>
      <p:sp>
        <p:nvSpPr>
          <p:cNvPr id="19" name="Rectangle 18">
            <a:extLst>
              <a:ext uri="{FF2B5EF4-FFF2-40B4-BE49-F238E27FC236}">
                <a16:creationId xmlns:a16="http://schemas.microsoft.com/office/drawing/2014/main" id="{A7C11061-1D25-4652-BCA0-13DD986B6A14}"/>
              </a:ext>
            </a:extLst>
          </p:cNvPr>
          <p:cNvSpPr/>
          <p:nvPr/>
        </p:nvSpPr>
        <p:spPr>
          <a:xfrm>
            <a:off x="302092" y="634378"/>
            <a:ext cx="6455095" cy="27946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0000"/>
              </a:lnSpc>
              <a:spcAft>
                <a:spcPts val="1200"/>
              </a:spcAft>
              <a:buFont typeface="Arial" panose="020B0604020202020204" pitchFamily="34" charset="0"/>
              <a:buChar char="•"/>
            </a:pPr>
            <a:r>
              <a:rPr lang="en-GB" sz="1400">
                <a:solidFill>
                  <a:schemeClr val="tx1"/>
                </a:solidFill>
              </a:rPr>
              <a:t>Two thirds (66%) of survey respondents identified eligible learners to participate in targeted outreach </a:t>
            </a:r>
            <a:r>
              <a:rPr lang="en-GB" sz="1400" b="1">
                <a:solidFill>
                  <a:schemeClr val="tx1"/>
                </a:solidFill>
              </a:rPr>
              <a:t>based on criteria shared by their Uni Connect partnership</a:t>
            </a:r>
            <a:endParaRPr lang="en-GB" sz="14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400">
                <a:solidFill>
                  <a:schemeClr val="tx1"/>
                </a:solidFill>
              </a:rPr>
              <a:t>A further quarter (28%) </a:t>
            </a:r>
            <a:r>
              <a:rPr lang="en-GB" sz="1400" b="1">
                <a:solidFill>
                  <a:schemeClr val="tx1"/>
                </a:solidFill>
              </a:rPr>
              <a:t>were</a:t>
            </a:r>
            <a:r>
              <a:rPr lang="en-GB" sz="1400" dirty="0">
                <a:solidFill>
                  <a:schemeClr val="tx1"/>
                </a:solidFill>
              </a:rPr>
              <a:t> </a:t>
            </a:r>
            <a:r>
              <a:rPr lang="en-GB" sz="1400" b="1">
                <a:solidFill>
                  <a:schemeClr val="tx1"/>
                </a:solidFill>
              </a:rPr>
              <a:t>provided with a list of learners </a:t>
            </a:r>
            <a:r>
              <a:rPr lang="en-GB" sz="1400">
                <a:solidFill>
                  <a:schemeClr val="tx1"/>
                </a:solidFill>
              </a:rPr>
              <a:t>by their Uni Connect partnership</a:t>
            </a:r>
            <a:endParaRPr lang="en-GB" sz="14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400">
                <a:solidFill>
                  <a:schemeClr val="tx1"/>
                </a:solidFill>
              </a:rPr>
              <a:t>The remaining 7% either identified who was eligible </a:t>
            </a:r>
            <a:r>
              <a:rPr lang="en-GB" sz="1400" b="1">
                <a:solidFill>
                  <a:schemeClr val="tx1"/>
                </a:solidFill>
              </a:rPr>
              <a:t>based on their own criteria</a:t>
            </a:r>
            <a:r>
              <a:rPr lang="en-GB" sz="1400">
                <a:solidFill>
                  <a:schemeClr val="tx1"/>
                </a:solidFill>
              </a:rPr>
              <a:t>, or did not identify which learners were eligible</a:t>
            </a:r>
            <a:endParaRPr lang="en-GB" sz="14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400" b="1">
                <a:solidFill>
                  <a:schemeClr val="tx1"/>
                </a:solidFill>
              </a:rPr>
              <a:t>Postcode</a:t>
            </a:r>
            <a:r>
              <a:rPr lang="en-GB" sz="1400">
                <a:solidFill>
                  <a:schemeClr val="tx1"/>
                </a:solidFill>
              </a:rPr>
              <a:t> was the most frequently cited criteria used to identify learners for targeted outreach, followed by </a:t>
            </a:r>
            <a:r>
              <a:rPr lang="en-GB" sz="1400" b="1">
                <a:solidFill>
                  <a:schemeClr val="tx1"/>
                </a:solidFill>
              </a:rPr>
              <a:t>age</a:t>
            </a:r>
            <a:r>
              <a:rPr lang="en-GB" sz="1400">
                <a:solidFill>
                  <a:schemeClr val="tx1"/>
                </a:solidFill>
              </a:rPr>
              <a:t>. </a:t>
            </a:r>
          </a:p>
        </p:txBody>
      </p:sp>
      <p:sp>
        <p:nvSpPr>
          <p:cNvPr id="22" name="Rectangle 21">
            <a:extLst>
              <a:ext uri="{FF2B5EF4-FFF2-40B4-BE49-F238E27FC236}">
                <a16:creationId xmlns:a16="http://schemas.microsoft.com/office/drawing/2014/main" id="{13AB096E-5445-42DF-B633-7E84A3EEAEEB}"/>
              </a:ext>
            </a:extLst>
          </p:cNvPr>
          <p:cNvSpPr/>
          <p:nvPr/>
        </p:nvSpPr>
        <p:spPr>
          <a:xfrm>
            <a:off x="7239737" y="140731"/>
            <a:ext cx="4513246" cy="492443"/>
          </a:xfrm>
          <a:prstGeom prst="rect">
            <a:avLst/>
          </a:prstGeom>
        </p:spPr>
        <p:txBody>
          <a:bodyPr wrap="square" lIns="0" tIns="0" rIns="0" bIns="0">
            <a:spAutoFit/>
          </a:bodyPr>
          <a:lstStyle/>
          <a:p>
            <a:r>
              <a:rPr lang="en-GB" sz="1600" b="1" dirty="0">
                <a:solidFill>
                  <a:schemeClr val="tx2"/>
                </a:solidFill>
              </a:rPr>
              <a:t>Criteria used to identify learners for targeted outreach activities</a:t>
            </a:r>
          </a:p>
        </p:txBody>
      </p:sp>
      <p:sp>
        <p:nvSpPr>
          <p:cNvPr id="11" name="Rectangle 10">
            <a:extLst>
              <a:ext uri="{FF2B5EF4-FFF2-40B4-BE49-F238E27FC236}">
                <a16:creationId xmlns:a16="http://schemas.microsoft.com/office/drawing/2014/main" id="{C7C2FC78-20A4-4D59-B40E-5771F5080D6E}"/>
              </a:ext>
            </a:extLst>
          </p:cNvPr>
          <p:cNvSpPr/>
          <p:nvPr/>
        </p:nvSpPr>
        <p:spPr>
          <a:xfrm>
            <a:off x="302093" y="3614221"/>
            <a:ext cx="5543902" cy="246221"/>
          </a:xfrm>
          <a:prstGeom prst="rect">
            <a:avLst/>
          </a:prstGeom>
        </p:spPr>
        <p:txBody>
          <a:bodyPr wrap="square" lIns="0" tIns="0" rIns="0" bIns="0">
            <a:spAutoFit/>
          </a:bodyPr>
          <a:lstStyle/>
          <a:p>
            <a:r>
              <a:rPr lang="en-GB" sz="1600" b="1" dirty="0">
                <a:solidFill>
                  <a:schemeClr val="tx2"/>
                </a:solidFill>
              </a:rPr>
              <a:t>Approach to identifying eligible learners</a:t>
            </a:r>
          </a:p>
        </p:txBody>
      </p:sp>
      <p:cxnSp>
        <p:nvCxnSpPr>
          <p:cNvPr id="15" name="Straight Connector 14">
            <a:extLst>
              <a:ext uri="{FF2B5EF4-FFF2-40B4-BE49-F238E27FC236}">
                <a16:creationId xmlns:a16="http://schemas.microsoft.com/office/drawing/2014/main" id="{0266790A-ED19-452B-84F0-2794CD43DB7E}"/>
              </a:ext>
            </a:extLst>
          </p:cNvPr>
          <p:cNvCxnSpPr>
            <a:cxnSpLocks/>
          </p:cNvCxnSpPr>
          <p:nvPr/>
        </p:nvCxnSpPr>
        <p:spPr>
          <a:xfrm>
            <a:off x="6998465" y="211862"/>
            <a:ext cx="0" cy="5865596"/>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13" descr="Bar chart showing Approaches taken to identify eligible learners&#10;">
            <a:extLst>
              <a:ext uri="{FF2B5EF4-FFF2-40B4-BE49-F238E27FC236}">
                <a16:creationId xmlns:a16="http://schemas.microsoft.com/office/drawing/2014/main" id="{FF0271A0-9201-4D01-8115-6441136827D6}"/>
              </a:ext>
            </a:extLst>
          </p:cNvPr>
          <p:cNvGraphicFramePr>
            <a:graphicFrameLocks/>
          </p:cNvGraphicFramePr>
          <p:nvPr>
            <p:extLst>
              <p:ext uri="{D42A27DB-BD31-4B8C-83A1-F6EECF244321}">
                <p14:modId xmlns:p14="http://schemas.microsoft.com/office/powerpoint/2010/main" val="2763335997"/>
              </p:ext>
            </p:extLst>
          </p:nvPr>
        </p:nvGraphicFramePr>
        <p:xfrm>
          <a:off x="1" y="3940697"/>
          <a:ext cx="8178228" cy="2258076"/>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A7C254CE-7330-484E-818B-82CB4B212737}"/>
              </a:ext>
            </a:extLst>
          </p:cNvPr>
          <p:cNvSpPr txBox="1"/>
          <p:nvPr/>
        </p:nvSpPr>
        <p:spPr>
          <a:xfrm>
            <a:off x="302092" y="6304960"/>
            <a:ext cx="9502538" cy="140488"/>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t>All respondents whose school or college has ever participated in targeted outreach (679).</a:t>
            </a:r>
            <a:r>
              <a:rPr lang="en-GB" sz="900">
                <a:solidFill>
                  <a:prstClr val="black"/>
                </a:solidFill>
              </a:rPr>
              <a:t> [LRN1] [LRN2]</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20" name="Content Placeholder 13" descr="Bar chart showing Criteria used to identify learners for targeted outreach activities">
            <a:extLst>
              <a:ext uri="{FF2B5EF4-FFF2-40B4-BE49-F238E27FC236}">
                <a16:creationId xmlns:a16="http://schemas.microsoft.com/office/drawing/2014/main" id="{85EEF612-AAC8-41DC-A215-12C0CB2533DF}"/>
              </a:ext>
            </a:extLst>
          </p:cNvPr>
          <p:cNvGraphicFramePr>
            <a:graphicFrameLocks/>
          </p:cNvGraphicFramePr>
          <p:nvPr>
            <p:extLst>
              <p:ext uri="{D42A27DB-BD31-4B8C-83A1-F6EECF244321}">
                <p14:modId xmlns:p14="http://schemas.microsoft.com/office/powerpoint/2010/main" val="3092506368"/>
              </p:ext>
            </p:extLst>
          </p:nvPr>
        </p:nvGraphicFramePr>
        <p:xfrm>
          <a:off x="6493267" y="654038"/>
          <a:ext cx="5609686" cy="56509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745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437230" y="79885"/>
            <a:ext cx="11529483" cy="958279"/>
          </a:xfrm>
        </p:spPr>
        <p:txBody>
          <a:bodyPr/>
          <a:lstStyle/>
          <a:p>
            <a:r>
              <a:rPr lang="en-GB">
                <a:solidFill>
                  <a:schemeClr val="accent1"/>
                </a:solidFill>
              </a:rPr>
              <a:t>Two thirds agree with the current eligibility criteria for targeted outreach, and most think they are effective in applying this</a:t>
            </a: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10" name="TextBox 9">
            <a:extLst>
              <a:ext uri="{FF2B5EF4-FFF2-40B4-BE49-F238E27FC236}">
                <a16:creationId xmlns:a16="http://schemas.microsoft.com/office/drawing/2014/main" id="{F9FAAA08-1B26-489D-B674-6D27774F32C9}"/>
              </a:ext>
            </a:extLst>
          </p:cNvPr>
          <p:cNvSpPr txBox="1"/>
          <p:nvPr/>
        </p:nvSpPr>
        <p:spPr>
          <a:xfrm>
            <a:off x="437230" y="6044843"/>
            <a:ext cx="4734751" cy="292837"/>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t>All respondents whose school or college has ever participated in targeted outreach (679).</a:t>
            </a:r>
            <a:r>
              <a:rPr lang="en-GB" sz="900">
                <a:solidFill>
                  <a:prstClr val="black"/>
                </a:solidFill>
              </a:rPr>
              <a:t> [LRN5]</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7827BCF2-A083-4BEF-9DA3-E5831B0BA3B0}"/>
              </a:ext>
            </a:extLst>
          </p:cNvPr>
          <p:cNvSpPr txBox="1"/>
          <p:nvPr/>
        </p:nvSpPr>
        <p:spPr>
          <a:xfrm>
            <a:off x="1788684" y="3581274"/>
            <a:ext cx="1130968" cy="437236"/>
          </a:xfrm>
          <a:prstGeom prst="rect">
            <a:avLst/>
          </a:prstGeom>
          <a:noFill/>
        </p:spPr>
        <p:txBody>
          <a:bodyPr wrap="square" lIns="0" tIns="0" rIns="0" bIns="0" rtlCol="0">
            <a:spAutoFit/>
          </a:bodyPr>
          <a:lstStyle/>
          <a:p>
            <a:pPr algn="ctr">
              <a:lnSpc>
                <a:spcPct val="110000"/>
              </a:lnSpc>
              <a:spcBef>
                <a:spcPts val="400"/>
              </a:spcBef>
              <a:spcAft>
                <a:spcPts val="400"/>
              </a:spcAft>
            </a:pPr>
            <a:r>
              <a:rPr lang="en-GB" sz="2800" b="1"/>
              <a:t>62%</a:t>
            </a:r>
          </a:p>
        </p:txBody>
      </p:sp>
      <p:sp>
        <p:nvSpPr>
          <p:cNvPr id="17" name="TextBox 16">
            <a:extLst>
              <a:ext uri="{FF2B5EF4-FFF2-40B4-BE49-F238E27FC236}">
                <a16:creationId xmlns:a16="http://schemas.microsoft.com/office/drawing/2014/main" id="{7700A704-9039-4B1F-A11E-79351B2020BF}"/>
              </a:ext>
            </a:extLst>
          </p:cNvPr>
          <p:cNvSpPr txBox="1"/>
          <p:nvPr/>
        </p:nvSpPr>
        <p:spPr>
          <a:xfrm>
            <a:off x="1262261" y="4078794"/>
            <a:ext cx="2034958" cy="492443"/>
          </a:xfrm>
          <a:prstGeom prst="rect">
            <a:avLst/>
          </a:prstGeom>
          <a:noFill/>
        </p:spPr>
        <p:txBody>
          <a:bodyPr wrap="square" lIns="0" tIns="0" rIns="0" bIns="0" rtlCol="0">
            <a:spAutoFit/>
          </a:bodyPr>
          <a:lstStyle/>
          <a:p>
            <a:pPr algn="ctr">
              <a:spcBef>
                <a:spcPts val="400"/>
              </a:spcBef>
              <a:spcAft>
                <a:spcPts val="400"/>
              </a:spcAft>
            </a:pPr>
            <a:r>
              <a:rPr lang="en-GB" sz="1600" b="1"/>
              <a:t>strongly / slightly agree</a:t>
            </a:r>
          </a:p>
        </p:txBody>
      </p:sp>
      <p:cxnSp>
        <p:nvCxnSpPr>
          <p:cNvPr id="18" name="Straight Connector 17">
            <a:extLst>
              <a:ext uri="{FF2B5EF4-FFF2-40B4-BE49-F238E27FC236}">
                <a16:creationId xmlns:a16="http://schemas.microsoft.com/office/drawing/2014/main" id="{1E091083-FF24-4C28-A251-1CBC74913ECE}"/>
              </a:ext>
            </a:extLst>
          </p:cNvPr>
          <p:cNvCxnSpPr>
            <a:cxnSpLocks/>
          </p:cNvCxnSpPr>
          <p:nvPr/>
        </p:nvCxnSpPr>
        <p:spPr>
          <a:xfrm>
            <a:off x="6282314" y="1254637"/>
            <a:ext cx="0" cy="509051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DFCE650-B5F7-4EAB-B055-DABCFC7A1369}"/>
              </a:ext>
            </a:extLst>
          </p:cNvPr>
          <p:cNvSpPr/>
          <p:nvPr/>
        </p:nvSpPr>
        <p:spPr>
          <a:xfrm>
            <a:off x="372372" y="1298310"/>
            <a:ext cx="565877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Arial"/>
                <a:ea typeface="+mn-ea"/>
                <a:cs typeface="+mn-cs"/>
              </a:rPr>
              <a:t>To what extent do you agree or disagree with Uni </a:t>
            </a:r>
            <a:r>
              <a:rPr kumimoji="0" lang="en-GB" sz="1800" b="1" i="0" u="none" strike="noStrike" kern="1200" cap="none" spc="0" normalizeH="0" baseline="0" noProof="0" dirty="0" err="1">
                <a:ln>
                  <a:noFill/>
                </a:ln>
                <a:solidFill>
                  <a:schemeClr val="tx2"/>
                </a:solidFill>
                <a:effectLst/>
                <a:uLnTx/>
                <a:uFillTx/>
                <a:latin typeface="Arial"/>
                <a:ea typeface="+mn-ea"/>
                <a:cs typeface="+mn-cs"/>
              </a:rPr>
              <a:t>Connect’s</a:t>
            </a:r>
            <a:r>
              <a:rPr kumimoji="0" lang="en-GB" sz="1800" b="1" i="0" u="none" strike="noStrike" kern="1200" cap="none" spc="0" normalizeH="0" baseline="0" noProof="0" dirty="0">
                <a:ln>
                  <a:noFill/>
                </a:ln>
                <a:solidFill>
                  <a:schemeClr val="tx2"/>
                </a:solidFill>
                <a:effectLst/>
                <a:uLnTx/>
                <a:uFillTx/>
                <a:latin typeface="Arial"/>
                <a:ea typeface="+mn-ea"/>
                <a:cs typeface="+mn-cs"/>
              </a:rPr>
              <a:t> current eligibility criteria for targeted outreach?</a:t>
            </a:r>
            <a:endParaRPr kumimoji="0" lang="en-GB" sz="1800" b="0" i="0" u="none" strike="noStrike" kern="1200" cap="none" spc="0" normalizeH="0" baseline="0" noProof="0" dirty="0">
              <a:ln>
                <a:noFill/>
              </a:ln>
              <a:solidFill>
                <a:schemeClr val="tx2"/>
              </a:solidFill>
              <a:effectLst/>
              <a:uLnTx/>
              <a:uFillTx/>
              <a:latin typeface="Arial"/>
              <a:ea typeface="+mn-ea"/>
              <a:cs typeface="+mn-cs"/>
            </a:endParaRPr>
          </a:p>
        </p:txBody>
      </p:sp>
      <p:graphicFrame>
        <p:nvGraphicFramePr>
          <p:cNvPr id="20" name="Chart 19" descr="doughnut chart showing To what extent participants agree or disagree with Uni Connect’s current eligibility criteria for targeted outreach">
            <a:extLst>
              <a:ext uri="{FF2B5EF4-FFF2-40B4-BE49-F238E27FC236}">
                <a16:creationId xmlns:a16="http://schemas.microsoft.com/office/drawing/2014/main" id="{9920812F-6295-49F1-AFF7-DA19029F9783}"/>
              </a:ext>
            </a:extLst>
          </p:cNvPr>
          <p:cNvGraphicFramePr>
            <a:graphicFrameLocks/>
          </p:cNvGraphicFramePr>
          <p:nvPr>
            <p:extLst>
              <p:ext uri="{D42A27DB-BD31-4B8C-83A1-F6EECF244321}">
                <p14:modId xmlns:p14="http://schemas.microsoft.com/office/powerpoint/2010/main" val="2835843868"/>
              </p:ext>
            </p:extLst>
          </p:nvPr>
        </p:nvGraphicFramePr>
        <p:xfrm>
          <a:off x="253874" y="2291992"/>
          <a:ext cx="5895766" cy="3614323"/>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A60904F7-50D7-43A6-BD94-B9C36477495E}"/>
              </a:ext>
            </a:extLst>
          </p:cNvPr>
          <p:cNvSpPr/>
          <p:nvPr/>
        </p:nvSpPr>
        <p:spPr>
          <a:xfrm>
            <a:off x="6460592" y="1302543"/>
            <a:ext cx="5658770" cy="923330"/>
          </a:xfrm>
          <a:prstGeom prst="rect">
            <a:avLst/>
          </a:prstGeom>
        </p:spPr>
        <p:txBody>
          <a:bodyPr wrap="square" lIns="91440" tIns="45720" rIns="91440" bIns="45720" anchor="t">
            <a:spAutoFit/>
          </a:bodyPr>
          <a:lstStyle/>
          <a:p>
            <a:pPr>
              <a:defRPr/>
            </a:pPr>
            <a:r>
              <a:rPr kumimoji="0" lang="en-GB" sz="1800" b="1" i="0" u="none" strike="noStrike" kern="1200" cap="none" spc="0" normalizeH="0" baseline="0" noProof="0" dirty="0">
                <a:ln>
                  <a:noFill/>
                </a:ln>
                <a:solidFill>
                  <a:schemeClr val="tx2"/>
                </a:solidFill>
                <a:effectLst/>
                <a:uLnTx/>
                <a:uFillTx/>
                <a:latin typeface="Arial"/>
                <a:ea typeface="+mn-ea"/>
                <a:cs typeface="+mn-cs"/>
              </a:rPr>
              <a:t>How effective or ineffective is your school’s </a:t>
            </a:r>
            <a:r>
              <a:rPr lang="en-GB" b="1" dirty="0">
                <a:solidFill>
                  <a:schemeClr val="tx2"/>
                </a:solidFill>
                <a:latin typeface="Arial"/>
              </a:rPr>
              <a:t>or </a:t>
            </a:r>
            <a:r>
              <a:rPr kumimoji="0" lang="en-GB" sz="1800" b="1" i="0" u="none" strike="noStrike" kern="1200" cap="none" spc="0" normalizeH="0" baseline="0" noProof="0" dirty="0">
                <a:ln>
                  <a:noFill/>
                </a:ln>
                <a:solidFill>
                  <a:schemeClr val="tx2"/>
                </a:solidFill>
                <a:effectLst/>
                <a:uLnTx/>
                <a:uFillTx/>
                <a:latin typeface="Arial"/>
                <a:ea typeface="+mn-ea"/>
                <a:cs typeface="+mn-cs"/>
              </a:rPr>
              <a:t>college’s approach to identifying learners who meet this specific criteria?</a:t>
            </a:r>
            <a:endParaRPr kumimoji="0" lang="en-GB" sz="1800" b="0" i="0" u="none" strike="noStrike" kern="1200" cap="none" spc="0" normalizeH="0" baseline="0" noProof="0" dirty="0">
              <a:ln>
                <a:noFill/>
              </a:ln>
              <a:solidFill>
                <a:schemeClr val="tx2"/>
              </a:solidFill>
              <a:effectLst/>
              <a:uLnTx/>
              <a:uFillTx/>
              <a:latin typeface="Arial"/>
              <a:ea typeface="+mn-ea"/>
              <a:cs typeface="+mn-cs"/>
            </a:endParaRPr>
          </a:p>
        </p:txBody>
      </p:sp>
      <p:sp>
        <p:nvSpPr>
          <p:cNvPr id="23" name="TextBox 22">
            <a:extLst>
              <a:ext uri="{FF2B5EF4-FFF2-40B4-BE49-F238E27FC236}">
                <a16:creationId xmlns:a16="http://schemas.microsoft.com/office/drawing/2014/main" id="{FDECD47B-9A22-4301-A8E1-1303D6DD323C}"/>
              </a:ext>
            </a:extLst>
          </p:cNvPr>
          <p:cNvSpPr txBox="1"/>
          <p:nvPr/>
        </p:nvSpPr>
        <p:spPr>
          <a:xfrm>
            <a:off x="6764962" y="5986191"/>
            <a:ext cx="4989803" cy="29283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Base: All </a:t>
            </a:r>
            <a:r>
              <a:rPr lang="en-GB" sz="900">
                <a:solidFill>
                  <a:prstClr val="black"/>
                </a:solidFill>
                <a:latin typeface="Arial"/>
              </a:rPr>
              <a:t>respondents</a:t>
            </a:r>
            <a:r>
              <a:rPr kumimoji="0" lang="en-GB" sz="900" b="0" i="0" u="none" strike="noStrike" kern="1200" cap="none" spc="0" normalizeH="0" baseline="0" noProof="0">
                <a:ln>
                  <a:noFill/>
                </a:ln>
                <a:solidFill>
                  <a:prstClr val="black"/>
                </a:solidFill>
                <a:effectLst/>
                <a:uLnTx/>
                <a:uFillTx/>
                <a:latin typeface="Arial"/>
                <a:ea typeface="+mn-ea"/>
                <a:cs typeface="+mn-cs"/>
              </a:rPr>
              <a:t> whose </a:t>
            </a:r>
            <a:r>
              <a:rPr lang="en-GB" sz="900">
                <a:solidFill>
                  <a:prstClr val="black"/>
                </a:solidFill>
                <a:latin typeface="Arial"/>
              </a:rPr>
              <a:t>school or college identified learners eligible for the Uni Connect Programme (667). [LRN4]</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24" name="Chart 23" descr="doughnut chart showing How effective or ineffective is your school’s or college’s approach to identifying learners who meet this specific criteria">
            <a:extLst>
              <a:ext uri="{FF2B5EF4-FFF2-40B4-BE49-F238E27FC236}">
                <a16:creationId xmlns:a16="http://schemas.microsoft.com/office/drawing/2014/main" id="{CCD5058E-ABFE-4192-A17C-6D281B9EEF76}"/>
              </a:ext>
            </a:extLst>
          </p:cNvPr>
          <p:cNvGraphicFramePr>
            <a:graphicFrameLocks/>
          </p:cNvGraphicFramePr>
          <p:nvPr>
            <p:extLst>
              <p:ext uri="{D42A27DB-BD31-4B8C-83A1-F6EECF244321}">
                <p14:modId xmlns:p14="http://schemas.microsoft.com/office/powerpoint/2010/main" val="3473688552"/>
              </p:ext>
            </p:extLst>
          </p:nvPr>
        </p:nvGraphicFramePr>
        <p:xfrm>
          <a:off x="6383091" y="2205513"/>
          <a:ext cx="5736271" cy="36143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774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241738" y="-173419"/>
            <a:ext cx="11950262" cy="1116250"/>
          </a:xfrm>
        </p:spPr>
        <p:txBody>
          <a:bodyPr/>
          <a:lstStyle/>
          <a:p>
            <a:r>
              <a:rPr lang="en-GB">
                <a:solidFill>
                  <a:schemeClr val="accent1"/>
                </a:solidFill>
              </a:rPr>
              <a:t>Most schools and colleges support expanding eligibility to include other learners from disadvantaged backgrounds or to parents / carers</a:t>
            </a: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6" name="Rectangle 5">
            <a:extLst>
              <a:ext uri="{FF2B5EF4-FFF2-40B4-BE49-F238E27FC236}">
                <a16:creationId xmlns:a16="http://schemas.microsoft.com/office/drawing/2014/main" id="{D5710668-7D48-452E-9327-82472B12A15E}"/>
              </a:ext>
            </a:extLst>
          </p:cNvPr>
          <p:cNvSpPr/>
          <p:nvPr/>
        </p:nvSpPr>
        <p:spPr>
          <a:xfrm>
            <a:off x="152817" y="988551"/>
            <a:ext cx="109044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Arial"/>
                <a:ea typeface="+mn-ea"/>
                <a:cs typeface="+mn-cs"/>
              </a:rPr>
              <a:t>To what extent do you support or oppose the idea of expanding eligibility to include the following individuals?</a:t>
            </a:r>
            <a:endParaRPr kumimoji="0" lang="en-GB" sz="1800" b="0" i="0" u="none" strike="noStrike" kern="1200" cap="none" spc="0" normalizeH="0" baseline="0" noProof="0" dirty="0">
              <a:ln>
                <a:noFill/>
              </a:ln>
              <a:solidFill>
                <a:schemeClr val="tx2"/>
              </a:solidFill>
              <a:effectLst/>
              <a:uLnTx/>
              <a:uFillTx/>
              <a:latin typeface="Arial"/>
              <a:ea typeface="+mn-ea"/>
              <a:cs typeface="+mn-cs"/>
            </a:endParaRPr>
          </a:p>
        </p:txBody>
      </p:sp>
      <p:graphicFrame>
        <p:nvGraphicFramePr>
          <p:cNvPr id="10" name="Chart 9" descr="Stacked bar chart showing To what extent respondents support or oppose the idea of expanding eligibility to include the following individuals - other learners, more partners and carers and younger beneficiaries">
            <a:extLst>
              <a:ext uri="{FF2B5EF4-FFF2-40B4-BE49-F238E27FC236}">
                <a16:creationId xmlns:a16="http://schemas.microsoft.com/office/drawing/2014/main" id="{641BFBF5-1613-47EA-8765-DF26CFC15468}"/>
              </a:ext>
            </a:extLst>
          </p:cNvPr>
          <p:cNvGraphicFramePr/>
          <p:nvPr>
            <p:extLst>
              <p:ext uri="{D42A27DB-BD31-4B8C-83A1-F6EECF244321}">
                <p14:modId xmlns:p14="http://schemas.microsoft.com/office/powerpoint/2010/main" val="2560876551"/>
              </p:ext>
            </p:extLst>
          </p:nvPr>
        </p:nvGraphicFramePr>
        <p:xfrm>
          <a:off x="437230" y="1514242"/>
          <a:ext cx="11513032" cy="473821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BF702A3-543E-440B-BFC7-22899EA91EDD}"/>
              </a:ext>
            </a:extLst>
          </p:cNvPr>
          <p:cNvSpPr txBox="1"/>
          <p:nvPr/>
        </p:nvSpPr>
        <p:spPr>
          <a:xfrm>
            <a:off x="820615" y="6298175"/>
            <a:ext cx="6794836" cy="140488"/>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t>All respondents whose school or college has ever participated in targeted outreach (679).</a:t>
            </a:r>
            <a:r>
              <a:rPr lang="en-GB" sz="900">
                <a:solidFill>
                  <a:prstClr val="black"/>
                </a:solidFill>
              </a:rPr>
              <a:t> [TRGT]</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207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437230" y="90737"/>
            <a:ext cx="11828711" cy="473904"/>
          </a:xfrm>
        </p:spPr>
        <p:txBody>
          <a:bodyPr/>
          <a:lstStyle/>
          <a:p>
            <a:r>
              <a:rPr lang="en-GB">
                <a:solidFill>
                  <a:schemeClr val="accent1"/>
                </a:solidFill>
              </a:rPr>
              <a:t>Perceptions of groups that should be eligible for Targeted Outreach</a:t>
            </a: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11" name="Rectangle 10">
            <a:extLst>
              <a:ext uri="{FF2B5EF4-FFF2-40B4-BE49-F238E27FC236}">
                <a16:creationId xmlns:a16="http://schemas.microsoft.com/office/drawing/2014/main" id="{95171D81-0CC8-41E6-B40C-27FAD61792D8}"/>
              </a:ext>
            </a:extLst>
          </p:cNvPr>
          <p:cNvSpPr/>
          <p:nvPr/>
        </p:nvSpPr>
        <p:spPr>
          <a:xfrm>
            <a:off x="6351585" y="625828"/>
            <a:ext cx="5654464" cy="830997"/>
          </a:xfrm>
          <a:prstGeom prst="rect">
            <a:avLst/>
          </a:prstGeom>
        </p:spPr>
        <p:txBody>
          <a:bodyPr wrap="square">
            <a:spAutoFit/>
          </a:bodyPr>
          <a:lstStyle/>
          <a:p>
            <a:pPr lvl="0">
              <a:defRPr/>
            </a:pPr>
            <a:r>
              <a:rPr lang="en-GB" sz="1600" b="1" dirty="0">
                <a:solidFill>
                  <a:schemeClr val="tx2"/>
                </a:solidFill>
              </a:rPr>
              <a:t>Are there any other groups of individuals you think should be eligible to participate in targeted outreach through Uni Connect? (If yes, please specify)</a:t>
            </a:r>
            <a:endParaRPr lang="en-GB" sz="1600" dirty="0">
              <a:solidFill>
                <a:schemeClr val="tx2"/>
              </a:solidFill>
            </a:endParaRPr>
          </a:p>
        </p:txBody>
      </p:sp>
      <p:sp>
        <p:nvSpPr>
          <p:cNvPr id="8" name="TextBox 7">
            <a:extLst>
              <a:ext uri="{FF2B5EF4-FFF2-40B4-BE49-F238E27FC236}">
                <a16:creationId xmlns:a16="http://schemas.microsoft.com/office/drawing/2014/main" id="{BB475467-22AA-4702-88DA-F22E58A2441E}"/>
              </a:ext>
            </a:extLst>
          </p:cNvPr>
          <p:cNvSpPr txBox="1"/>
          <p:nvPr/>
        </p:nvSpPr>
        <p:spPr>
          <a:xfrm>
            <a:off x="6276194" y="6069467"/>
            <a:ext cx="4758252" cy="325410"/>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1000" b="0" i="0" u="none" strike="noStrike" kern="1200" cap="none" spc="0" normalizeH="0" baseline="0" noProof="0">
                <a:ln>
                  <a:noFill/>
                </a:ln>
                <a:solidFill>
                  <a:prstClr val="black"/>
                </a:solidFill>
                <a:effectLst/>
                <a:uLnTx/>
                <a:uFillTx/>
                <a:latin typeface="Arial"/>
                <a:ea typeface="+mn-ea"/>
                <a:cs typeface="+mn-cs"/>
              </a:rPr>
              <a:t>Base: All respondents</a:t>
            </a:r>
            <a:r>
              <a:rPr lang="en-GB" sz="1000"/>
              <a:t> who felt there were other groups who should be eligible for targeted outreach (257).</a:t>
            </a:r>
            <a:r>
              <a:rPr lang="en-GB" sz="1000">
                <a:solidFill>
                  <a:prstClr val="black"/>
                </a:solidFill>
              </a:rPr>
              <a:t> [OTRGT]</a:t>
            </a:r>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D5A0611-F599-48ED-BC1E-2561665CEEF5}"/>
              </a:ext>
            </a:extLst>
          </p:cNvPr>
          <p:cNvSpPr/>
          <p:nvPr/>
        </p:nvSpPr>
        <p:spPr>
          <a:xfrm>
            <a:off x="441535" y="719191"/>
            <a:ext cx="5398877" cy="5559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lnSpc>
                <a:spcPct val="110000"/>
              </a:lnSpc>
              <a:spcAft>
                <a:spcPts val="1200"/>
              </a:spcAft>
              <a:buFont typeface="Arial" panose="020B0604020202020204" pitchFamily="34" charset="0"/>
              <a:buChar char="•"/>
            </a:pPr>
            <a:r>
              <a:rPr lang="en-GB" sz="1600">
                <a:solidFill>
                  <a:schemeClr val="tx1"/>
                </a:solidFill>
              </a:rPr>
              <a:t>There was </a:t>
            </a:r>
            <a:r>
              <a:rPr lang="en-GB" sz="1600" b="1">
                <a:solidFill>
                  <a:schemeClr val="tx1"/>
                </a:solidFill>
              </a:rPr>
              <a:t>no overall consensus </a:t>
            </a:r>
            <a:r>
              <a:rPr lang="en-GB" sz="1600">
                <a:solidFill>
                  <a:schemeClr val="tx1"/>
                </a:solidFill>
              </a:rPr>
              <a:t>on other groups of individuals that should be eligible to participate in targeted outreach through Uni Connect</a:t>
            </a:r>
          </a:p>
          <a:p>
            <a:pPr marL="171450" indent="-171450">
              <a:lnSpc>
                <a:spcPct val="110000"/>
              </a:lnSpc>
              <a:spcAft>
                <a:spcPts val="1200"/>
              </a:spcAft>
              <a:buFont typeface="Arial" panose="020B0604020202020204" pitchFamily="34" charset="0"/>
              <a:buChar char="•"/>
            </a:pPr>
            <a:r>
              <a:rPr lang="en-GB" sz="1600">
                <a:solidFill>
                  <a:schemeClr val="tx1"/>
                </a:solidFill>
              </a:rPr>
              <a:t>Survey respondents identified </a:t>
            </a:r>
            <a:r>
              <a:rPr lang="en-GB" sz="1600" b="1">
                <a:solidFill>
                  <a:schemeClr val="tx1"/>
                </a:solidFill>
              </a:rPr>
              <a:t>almost 30 different groups</a:t>
            </a:r>
            <a:r>
              <a:rPr lang="en-GB" sz="1600">
                <a:solidFill>
                  <a:schemeClr val="tx1"/>
                </a:solidFill>
              </a:rPr>
              <a:t> that the eligibility criteria could be expanded to include, suggesting that schools and colleges would welcome scope to determine who should benefit</a:t>
            </a:r>
            <a:endParaRPr lang="en-GB" sz="1600" b="1">
              <a:solidFill>
                <a:schemeClr val="tx1"/>
              </a:solidFill>
            </a:endParaRPr>
          </a:p>
          <a:p>
            <a:pPr marL="171450" indent="-171450">
              <a:lnSpc>
                <a:spcPct val="110000"/>
              </a:lnSpc>
              <a:spcAft>
                <a:spcPts val="1200"/>
              </a:spcAft>
              <a:buFont typeface="Arial" panose="020B0604020202020204" pitchFamily="34" charset="0"/>
              <a:buChar char="•"/>
            </a:pPr>
            <a:r>
              <a:rPr lang="en-GB" sz="1600">
                <a:solidFill>
                  <a:schemeClr val="tx1"/>
                </a:solidFill>
              </a:rPr>
              <a:t>The most frequently cited group were </a:t>
            </a:r>
            <a:r>
              <a:rPr lang="en-GB" sz="1600" b="1">
                <a:solidFill>
                  <a:schemeClr val="tx1"/>
                </a:solidFill>
              </a:rPr>
              <a:t>those eligible for free school meals, Pupil Premium or bursary</a:t>
            </a:r>
            <a:r>
              <a:rPr lang="en-GB" sz="1600">
                <a:solidFill>
                  <a:schemeClr val="tx1"/>
                </a:solidFill>
              </a:rPr>
              <a:t>. Other disadvantaged groups referenced include those with experience of the care system, young carers and students from low income households</a:t>
            </a:r>
            <a:endParaRPr lang="en-GB" sz="1600">
              <a:solidFill>
                <a:schemeClr val="tx1"/>
              </a:solidFill>
              <a:cs typeface="Arial"/>
            </a:endParaRPr>
          </a:p>
          <a:p>
            <a:pPr marL="171450" indent="-171450">
              <a:lnSpc>
                <a:spcPct val="110000"/>
              </a:lnSpc>
              <a:spcAft>
                <a:spcPts val="1200"/>
              </a:spcAft>
              <a:buFont typeface="Arial" panose="020B0604020202020204" pitchFamily="34" charset="0"/>
              <a:buChar char="•"/>
            </a:pPr>
            <a:r>
              <a:rPr lang="en-GB" sz="1600">
                <a:solidFill>
                  <a:schemeClr val="tx1"/>
                </a:solidFill>
              </a:rPr>
              <a:t>Some </a:t>
            </a:r>
            <a:r>
              <a:rPr lang="en-GB" sz="1600" b="1">
                <a:solidFill>
                  <a:schemeClr val="tx1"/>
                </a:solidFill>
              </a:rPr>
              <a:t>very</a:t>
            </a:r>
            <a:r>
              <a:rPr lang="en-GB" sz="1600" dirty="0">
                <a:solidFill>
                  <a:schemeClr val="tx1"/>
                </a:solidFill>
              </a:rPr>
              <a:t> </a:t>
            </a:r>
            <a:r>
              <a:rPr lang="en-GB" sz="1600" b="1">
                <a:solidFill>
                  <a:schemeClr val="tx1"/>
                </a:solidFill>
              </a:rPr>
              <a:t>specific groups </a:t>
            </a:r>
            <a:r>
              <a:rPr lang="en-GB" sz="1600">
                <a:solidFill>
                  <a:schemeClr val="tx1"/>
                </a:solidFill>
              </a:rPr>
              <a:t>were identified, such as service children, white working class boys, SEND students and first generation to go to HE</a:t>
            </a:r>
            <a:endParaRPr lang="en-GB" sz="1600">
              <a:solidFill>
                <a:schemeClr val="tx1"/>
              </a:solidFill>
              <a:cs typeface="Arial"/>
            </a:endParaRPr>
          </a:p>
          <a:p>
            <a:pPr marL="171450" indent="-171450">
              <a:lnSpc>
                <a:spcPct val="110000"/>
              </a:lnSpc>
              <a:spcAft>
                <a:spcPts val="1200"/>
              </a:spcAft>
              <a:buFont typeface="Arial" panose="020B0604020202020204" pitchFamily="34" charset="0"/>
              <a:buChar char="•"/>
            </a:pPr>
            <a:r>
              <a:rPr lang="en-GB" sz="1600">
                <a:solidFill>
                  <a:schemeClr val="tx1"/>
                </a:solidFill>
              </a:rPr>
              <a:t>Several mentioned broadening access to targeted outreach </a:t>
            </a:r>
            <a:r>
              <a:rPr lang="en-GB" sz="1600" b="1">
                <a:solidFill>
                  <a:schemeClr val="tx1"/>
                </a:solidFill>
              </a:rPr>
              <a:t>beyond Uni Connect postcodes </a:t>
            </a:r>
            <a:r>
              <a:rPr lang="en-GB" sz="1600">
                <a:solidFill>
                  <a:schemeClr val="tx1"/>
                </a:solidFill>
              </a:rPr>
              <a:t>or making it available to all learners. </a:t>
            </a:r>
          </a:p>
          <a:p>
            <a:pPr>
              <a:lnSpc>
                <a:spcPct val="110000"/>
              </a:lnSpc>
              <a:spcAft>
                <a:spcPts val="1200"/>
              </a:spcAft>
            </a:pPr>
            <a:endParaRPr lang="en-GB" sz="1200">
              <a:solidFill>
                <a:schemeClr val="tx1"/>
              </a:solidFill>
            </a:endParaRPr>
          </a:p>
        </p:txBody>
      </p:sp>
      <p:graphicFrame>
        <p:nvGraphicFramePr>
          <p:cNvPr id="13" name="Content Placeholder 13" descr="Bar chart answering the question - Are there any other groups of individuals you think should be eligible to participate in targeted outreach through Uni Connect? shows top ten groups">
            <a:extLst>
              <a:ext uri="{FF2B5EF4-FFF2-40B4-BE49-F238E27FC236}">
                <a16:creationId xmlns:a16="http://schemas.microsoft.com/office/drawing/2014/main" id="{69CC7EBB-1791-4784-AE86-DF3D2F7256C8}"/>
              </a:ext>
            </a:extLst>
          </p:cNvPr>
          <p:cNvGraphicFramePr>
            <a:graphicFrameLocks/>
          </p:cNvGraphicFramePr>
          <p:nvPr>
            <p:extLst>
              <p:ext uri="{D42A27DB-BD31-4B8C-83A1-F6EECF244321}">
                <p14:modId xmlns:p14="http://schemas.microsoft.com/office/powerpoint/2010/main" val="2493675667"/>
              </p:ext>
            </p:extLst>
          </p:nvPr>
        </p:nvGraphicFramePr>
        <p:xfrm>
          <a:off x="6185045" y="1777429"/>
          <a:ext cx="8280968" cy="4224939"/>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3647A058-F86C-42FF-ABDA-F9A234FF11A6}"/>
              </a:ext>
            </a:extLst>
          </p:cNvPr>
          <p:cNvSpPr/>
          <p:nvPr/>
        </p:nvSpPr>
        <p:spPr>
          <a:xfrm>
            <a:off x="6431571" y="1531208"/>
            <a:ext cx="3003802" cy="246221"/>
          </a:xfrm>
          <a:prstGeom prst="rect">
            <a:avLst/>
          </a:prstGeom>
          <a:solidFill>
            <a:schemeClr val="tx2"/>
          </a:solidFill>
        </p:spPr>
        <p:txBody>
          <a:bodyPr wrap="square" lIns="0" tIns="0" rIns="0" bIns="0">
            <a:spAutoFit/>
          </a:bodyPr>
          <a:lstStyle/>
          <a:p>
            <a:r>
              <a:rPr lang="en-GB" sz="1600" b="1">
                <a:solidFill>
                  <a:schemeClr val="bg1"/>
                </a:solidFill>
              </a:rPr>
              <a:t>TOP 10 GROUPS MENTIONED</a:t>
            </a:r>
          </a:p>
        </p:txBody>
      </p:sp>
      <p:cxnSp>
        <p:nvCxnSpPr>
          <p:cNvPr id="15" name="Straight Connector 14">
            <a:extLst>
              <a:ext uri="{FF2B5EF4-FFF2-40B4-BE49-F238E27FC236}">
                <a16:creationId xmlns:a16="http://schemas.microsoft.com/office/drawing/2014/main" id="{B545AD79-931A-4467-B053-56769F8369B4}"/>
              </a:ext>
            </a:extLst>
          </p:cNvPr>
          <p:cNvCxnSpPr>
            <a:cxnSpLocks/>
          </p:cNvCxnSpPr>
          <p:nvPr/>
        </p:nvCxnSpPr>
        <p:spPr>
          <a:xfrm>
            <a:off x="6096000" y="719191"/>
            <a:ext cx="0" cy="5559001"/>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391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72E28A-E149-4118-B8B8-A3C38BB1E0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E0FAAAD-C362-4BED-BD4C-0AD54908FB60}"/>
              </a:ext>
              <a:ext uri="{C183D7F6-B498-43B3-948B-1728B52AA6E4}">
                <adec:decorative xmlns:adec="http://schemas.microsoft.com/office/drawing/2017/decorative" val="1"/>
              </a:ext>
            </a:extLst>
          </p:cNvPr>
          <p:cNvSpPr/>
          <p:nvPr/>
        </p:nvSpPr>
        <p:spPr>
          <a:xfrm>
            <a:off x="0" y="0"/>
            <a:ext cx="12192000" cy="6858000"/>
          </a:xfrm>
          <a:prstGeom prst="rect">
            <a:avLst/>
          </a:prstGeom>
          <a:gradFill flip="none" rotWithShape="1">
            <a:gsLst>
              <a:gs pos="38000">
                <a:schemeClr val="tx1">
                  <a:alpha val="55000"/>
                </a:schemeClr>
              </a:gs>
              <a:gs pos="100000">
                <a:schemeClr val="tx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E1A29AC0-4C59-4E78-BF59-C70AFE8C59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1400" b="1" i="0" u="none" strike="noStrike" kern="1200" cap="none" spc="0" normalizeH="0" baseline="0" noProof="0" smtClean="0">
                <a:ln>
                  <a:noFill/>
                </a:ln>
                <a:solidFill>
                  <a:prstClr val="white"/>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r>
              <a:rPr kumimoji="0" lang="en-GB" sz="1400" b="1" i="0" u="none" strike="noStrike" kern="1200" cap="none" spc="0" normalizeH="0" baseline="0" noProof="0">
                <a:ln>
                  <a:noFill/>
                </a:ln>
                <a:solidFill>
                  <a:prstClr val="white"/>
                </a:solidFill>
                <a:effectLst/>
                <a:uLnTx/>
                <a:uFillTx/>
                <a:latin typeface="Arial Black"/>
                <a:ea typeface="+mn-ea"/>
                <a:cs typeface="+mn-cs"/>
              </a:rPr>
              <a:t> </a:t>
            </a:r>
          </a:p>
        </p:txBody>
      </p:sp>
      <p:pic>
        <p:nvPicPr>
          <p:cNvPr id="14" name="Picture 13">
            <a:extLst>
              <a:ext uri="{FF2B5EF4-FFF2-40B4-BE49-F238E27FC236}">
                <a16:creationId xmlns:a16="http://schemas.microsoft.com/office/drawing/2014/main" id="{86243B05-2EC7-4E0C-9F63-F994516C7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Forme libre : forme 12">
            <a:extLst>
              <a:ext uri="{FF2B5EF4-FFF2-40B4-BE49-F238E27FC236}">
                <a16:creationId xmlns:a16="http://schemas.microsoft.com/office/drawing/2014/main" id="{C391FEE7-FF4B-400B-9A5E-994F98670D18}"/>
              </a:ext>
            </a:extLst>
          </p:cNvPr>
          <p:cNvSpPr/>
          <p:nvPr/>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orme libre : forme 13">
            <a:extLst>
              <a:ext uri="{FF2B5EF4-FFF2-40B4-BE49-F238E27FC236}">
                <a16:creationId xmlns:a16="http://schemas.microsoft.com/office/drawing/2014/main" id="{176A3D69-135D-4718-A668-11F8F159441A}"/>
              </a:ext>
            </a:extLst>
          </p:cNvPr>
          <p:cNvSpPr/>
          <p:nvPr/>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A34F9563-568B-4DEB-8724-80F5AF5370B8}"/>
              </a:ext>
            </a:extLst>
          </p:cNvPr>
          <p:cNvSpPr>
            <a:spLocks noGrp="1"/>
          </p:cNvSpPr>
          <p:nvPr>
            <p:ph type="body" sz="quarter" idx="13"/>
          </p:nvPr>
        </p:nvSpPr>
        <p:spPr>
          <a:xfrm>
            <a:off x="8904312" y="91698"/>
            <a:ext cx="2837315" cy="3107326"/>
          </a:xfrm>
        </p:spPr>
        <p:txBody>
          <a:bodyPr/>
          <a:lstStyle/>
          <a:p>
            <a:r>
              <a:rPr lang="en-GB"/>
              <a:t>06</a:t>
            </a:r>
          </a:p>
        </p:txBody>
      </p:sp>
      <p:sp>
        <p:nvSpPr>
          <p:cNvPr id="8" name="Rectangle 7">
            <a:extLst>
              <a:ext uri="{FF2B5EF4-FFF2-40B4-BE49-F238E27FC236}">
                <a16:creationId xmlns:a16="http://schemas.microsoft.com/office/drawing/2014/main" id="{44405B5E-F119-467B-8540-97199CAD19A6}"/>
              </a:ext>
            </a:extLst>
          </p:cNvPr>
          <p:cNvSpPr/>
          <p:nvPr/>
        </p:nvSpPr>
        <p:spPr>
          <a:xfrm>
            <a:off x="-1" y="2759785"/>
            <a:ext cx="5759356" cy="19248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err="1">
              <a:ln>
                <a:noFill/>
              </a:ln>
              <a:solidFill>
                <a:prstClr val="black"/>
              </a:solidFill>
              <a:effectLst/>
              <a:uLnTx/>
              <a:uFillTx/>
              <a:latin typeface="Arial"/>
              <a:ea typeface="+mn-ea"/>
              <a:cs typeface="+mn-cs"/>
            </a:endParaRPr>
          </a:p>
        </p:txBody>
      </p:sp>
      <p:sp>
        <p:nvSpPr>
          <p:cNvPr id="12" name="Title 4">
            <a:extLst>
              <a:ext uri="{FF2B5EF4-FFF2-40B4-BE49-F238E27FC236}">
                <a16:creationId xmlns:a16="http://schemas.microsoft.com/office/drawing/2014/main" id="{D44BB683-72F6-431D-A709-9ABF0EB718C4}"/>
              </a:ext>
            </a:extLst>
          </p:cNvPr>
          <p:cNvSpPr txBox="1">
            <a:spLocks/>
          </p:cNvSpPr>
          <p:nvPr/>
        </p:nvSpPr>
        <p:spPr>
          <a:xfrm>
            <a:off x="450373" y="423035"/>
            <a:ext cx="6977843"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b="1" kern="1200" cap="none" spc="0" baseline="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Unique offering of targeted outreach</a:t>
            </a:r>
          </a:p>
        </p:txBody>
      </p:sp>
      <p:sp>
        <p:nvSpPr>
          <p:cNvPr id="13" name="Text Placeholder 3">
            <a:extLst>
              <a:ext uri="{FF2B5EF4-FFF2-40B4-BE49-F238E27FC236}">
                <a16:creationId xmlns:a16="http://schemas.microsoft.com/office/drawing/2014/main" id="{60D957D8-81F4-44CD-8642-350013FDBA8F}"/>
              </a:ext>
            </a:extLst>
          </p:cNvPr>
          <p:cNvSpPr txBox="1">
            <a:spLocks/>
          </p:cNvSpPr>
          <p:nvPr/>
        </p:nvSpPr>
        <p:spPr>
          <a:xfrm>
            <a:off x="213905" y="2931958"/>
            <a:ext cx="5409149" cy="235962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solidFill>
                  <a:prstClr val="white"/>
                </a:solidFill>
                <a:latin typeface="Arial"/>
              </a:rPr>
              <a:t>What is different?</a:t>
            </a:r>
          </a:p>
          <a:p>
            <a:pPr marL="342900" indent="-342900">
              <a:buFont typeface="Arial" panose="020B0604020202020204" pitchFamily="34" charset="0"/>
              <a:buChar char="•"/>
              <a:defRPr/>
            </a:pPr>
            <a:r>
              <a:rPr lang="en-US">
                <a:solidFill>
                  <a:prstClr val="white"/>
                </a:solidFill>
              </a:rPr>
              <a:t>Source of information on outreach</a:t>
            </a:r>
          </a:p>
          <a:p>
            <a:pPr marL="342900" indent="-342900">
              <a:buFont typeface="Arial" panose="020B0604020202020204" pitchFamily="34" charset="0"/>
              <a:buChar char="•"/>
              <a:defRPr/>
            </a:pPr>
            <a:r>
              <a:rPr lang="en-US">
                <a:solidFill>
                  <a:prstClr val="white"/>
                </a:solidFill>
              </a:rPr>
              <a:t>Enhancing the current offer</a:t>
            </a: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60761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609B48-C4FE-4B45-B44D-DF969B9E54C1}"/>
              </a:ext>
            </a:extLst>
          </p:cNvPr>
          <p:cNvSpPr>
            <a:spLocks noGrp="1"/>
          </p:cNvSpPr>
          <p:nvPr>
            <p:ph type="body" sz="quarter" idx="19"/>
          </p:nvPr>
        </p:nvSpPr>
        <p:spPr>
          <a:xfrm>
            <a:off x="437230" y="2715903"/>
            <a:ext cx="2628508" cy="3387185"/>
          </a:xfrm>
          <a:solidFill>
            <a:schemeClr val="accent1"/>
          </a:solidFill>
        </p:spPr>
        <p:txBody>
          <a:bodyPr/>
          <a:lstStyle/>
          <a:p>
            <a:r>
              <a:rPr lang="en-GB" sz="2000" b="0"/>
              <a:t>Most schools and colleges agree that Uni Connect targeted outreach offers something different to other outreach in their area</a:t>
            </a:r>
            <a:endParaRPr lang="en-GB"/>
          </a:p>
        </p:txBody>
      </p:sp>
      <p:sp>
        <p:nvSpPr>
          <p:cNvPr id="3" name="Text Placeholder 2">
            <a:extLst>
              <a:ext uri="{FF2B5EF4-FFF2-40B4-BE49-F238E27FC236}">
                <a16:creationId xmlns:a16="http://schemas.microsoft.com/office/drawing/2014/main" id="{6D1A3F53-A03F-477A-8CB1-5592730E8232}"/>
              </a:ext>
            </a:extLst>
          </p:cNvPr>
          <p:cNvSpPr>
            <a:spLocks noGrp="1"/>
          </p:cNvSpPr>
          <p:nvPr>
            <p:ph type="body" sz="quarter" idx="20"/>
          </p:nvPr>
        </p:nvSpPr>
        <p:spPr>
          <a:xfrm>
            <a:off x="3333827" y="2715903"/>
            <a:ext cx="2628508" cy="3387185"/>
          </a:xfrm>
          <a:solidFill>
            <a:schemeClr val="tx2"/>
          </a:solidFill>
        </p:spPr>
        <p:txBody>
          <a:bodyPr/>
          <a:lstStyle/>
          <a:p>
            <a:r>
              <a:rPr lang="en-GB" sz="2000" b="0"/>
              <a:t>Key differences to other outreach available include the level of support provided and the range and quality of activities on offer</a:t>
            </a:r>
            <a:endParaRPr lang="en-GB"/>
          </a:p>
        </p:txBody>
      </p:sp>
      <p:sp>
        <p:nvSpPr>
          <p:cNvPr id="4" name="Text Placeholder 3">
            <a:extLst>
              <a:ext uri="{FF2B5EF4-FFF2-40B4-BE49-F238E27FC236}">
                <a16:creationId xmlns:a16="http://schemas.microsoft.com/office/drawing/2014/main" id="{979616CD-2EF6-4FDF-856D-A3FB45780AEC}"/>
              </a:ext>
            </a:extLst>
          </p:cNvPr>
          <p:cNvSpPr>
            <a:spLocks noGrp="1"/>
          </p:cNvSpPr>
          <p:nvPr>
            <p:ph type="body" sz="quarter" idx="21"/>
          </p:nvPr>
        </p:nvSpPr>
        <p:spPr>
          <a:xfrm>
            <a:off x="6251247" y="2715903"/>
            <a:ext cx="2628508" cy="3387185"/>
          </a:xfrm>
          <a:solidFill>
            <a:schemeClr val="bg1">
              <a:lumMod val="50000"/>
            </a:schemeClr>
          </a:solidFill>
        </p:spPr>
        <p:txBody>
          <a:bodyPr/>
          <a:lstStyle/>
          <a:p>
            <a:r>
              <a:rPr lang="en-GB" sz="2000" b="0"/>
              <a:t>Schools and colleges access information on outreach in their area through direct discussions with Uni Connect partnerships and partnerships’ websites</a:t>
            </a:r>
          </a:p>
        </p:txBody>
      </p:sp>
      <p:sp>
        <p:nvSpPr>
          <p:cNvPr id="5" name="Text Placeholder 4">
            <a:extLst>
              <a:ext uri="{FF2B5EF4-FFF2-40B4-BE49-F238E27FC236}">
                <a16:creationId xmlns:a16="http://schemas.microsoft.com/office/drawing/2014/main" id="{6226C776-E8E2-4BDC-92C7-99A07AB460B0}"/>
              </a:ext>
            </a:extLst>
          </p:cNvPr>
          <p:cNvSpPr>
            <a:spLocks noGrp="1"/>
          </p:cNvSpPr>
          <p:nvPr>
            <p:ph type="body" sz="quarter" idx="22"/>
          </p:nvPr>
        </p:nvSpPr>
        <p:spPr>
          <a:xfrm>
            <a:off x="9147842" y="2715903"/>
            <a:ext cx="2628508" cy="3387185"/>
          </a:xfrm>
          <a:solidFill>
            <a:schemeClr val="accent2"/>
          </a:solidFill>
        </p:spPr>
        <p:txBody>
          <a:bodyPr/>
          <a:lstStyle/>
          <a:p>
            <a:r>
              <a:rPr lang="en-GB" sz="2000" b="0"/>
              <a:t>Most respondents thought the current offer could be enhanced through  more involvement of employers, more subject-based interventions and more campus visits </a:t>
            </a:r>
          </a:p>
        </p:txBody>
      </p:sp>
      <p:sp>
        <p:nvSpPr>
          <p:cNvPr id="6" name="Title 5">
            <a:extLst>
              <a:ext uri="{FF2B5EF4-FFF2-40B4-BE49-F238E27FC236}">
                <a16:creationId xmlns:a16="http://schemas.microsoft.com/office/drawing/2014/main" id="{BBA4AB12-BC7F-44B4-94B7-5DE477DB22F0}"/>
              </a:ext>
            </a:extLst>
          </p:cNvPr>
          <p:cNvSpPr>
            <a:spLocks noGrp="1"/>
          </p:cNvSpPr>
          <p:nvPr>
            <p:ph type="title"/>
          </p:nvPr>
        </p:nvSpPr>
        <p:spPr>
          <a:xfrm>
            <a:off x="417248" y="301473"/>
            <a:ext cx="11357503" cy="505049"/>
          </a:xfrm>
        </p:spPr>
        <p:txBody>
          <a:bodyPr/>
          <a:lstStyle/>
          <a:p>
            <a:r>
              <a:rPr lang="en-GB" sz="3400">
                <a:solidFill>
                  <a:schemeClr val="accent1"/>
                </a:solidFill>
              </a:rPr>
              <a:t>Key messages: Unique offering of Targeted Outreach</a:t>
            </a:r>
          </a:p>
        </p:txBody>
      </p:sp>
      <p:sp>
        <p:nvSpPr>
          <p:cNvPr id="7" name="Slide Number Placeholder 6">
            <a:extLst>
              <a:ext uri="{FF2B5EF4-FFF2-40B4-BE49-F238E27FC236}">
                <a16:creationId xmlns:a16="http://schemas.microsoft.com/office/drawing/2014/main" id="{761C45A7-D962-4F67-96C0-BBD9B57CBC4A}"/>
              </a:ext>
            </a:extLst>
          </p:cNvPr>
          <p:cNvSpPr>
            <a:spLocks noGrp="1"/>
          </p:cNvSpPr>
          <p:nvPr>
            <p:ph type="sldNum" sz="quarter" idx="4"/>
          </p:nvPr>
        </p:nvSpPr>
        <p:spPr/>
        <p:txBody>
          <a:bodyPr/>
          <a:lstStyle/>
          <a:p>
            <a:fld id="{D61AABEC-672F-4B68-B914-690DA978312C}" type="slidenum">
              <a:rPr lang="en-GB" smtClean="0"/>
              <a:pPr/>
              <a:t>38</a:t>
            </a:fld>
            <a:r>
              <a:rPr lang="en-GB"/>
              <a:t>  </a:t>
            </a:r>
          </a:p>
        </p:txBody>
      </p:sp>
      <p:sp>
        <p:nvSpPr>
          <p:cNvPr id="9" name="TextBox 8">
            <a:extLst>
              <a:ext uri="{FF2B5EF4-FFF2-40B4-BE49-F238E27FC236}">
                <a16:creationId xmlns:a16="http://schemas.microsoft.com/office/drawing/2014/main" id="{923BFB12-8F83-4821-B3C7-A306B4DA69B1}"/>
              </a:ext>
            </a:extLst>
          </p:cNvPr>
          <p:cNvSpPr txBox="1"/>
          <p:nvPr/>
        </p:nvSpPr>
        <p:spPr>
          <a:xfrm>
            <a:off x="417248" y="1446907"/>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1"/>
                </a:solidFill>
              </a:rPr>
              <a:t>1</a:t>
            </a:r>
          </a:p>
        </p:txBody>
      </p:sp>
      <p:sp>
        <p:nvSpPr>
          <p:cNvPr id="10" name="TextBox 9">
            <a:extLst>
              <a:ext uri="{FF2B5EF4-FFF2-40B4-BE49-F238E27FC236}">
                <a16:creationId xmlns:a16="http://schemas.microsoft.com/office/drawing/2014/main" id="{2A3B5818-0C75-4B9C-AAA1-EB049DBE134B}"/>
              </a:ext>
            </a:extLst>
          </p:cNvPr>
          <p:cNvSpPr txBox="1"/>
          <p:nvPr/>
        </p:nvSpPr>
        <p:spPr>
          <a:xfrm>
            <a:off x="3332228" y="1446907"/>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tx2"/>
                </a:solidFill>
              </a:rPr>
              <a:t>2</a:t>
            </a:r>
          </a:p>
        </p:txBody>
      </p:sp>
      <p:sp>
        <p:nvSpPr>
          <p:cNvPr id="11" name="TextBox 10">
            <a:extLst>
              <a:ext uri="{FF2B5EF4-FFF2-40B4-BE49-F238E27FC236}">
                <a16:creationId xmlns:a16="http://schemas.microsoft.com/office/drawing/2014/main" id="{55C98EBB-2A53-4996-BD06-209B11DFD615}"/>
              </a:ext>
            </a:extLst>
          </p:cNvPr>
          <p:cNvSpPr txBox="1"/>
          <p:nvPr/>
        </p:nvSpPr>
        <p:spPr>
          <a:xfrm>
            <a:off x="6247208" y="1446907"/>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bg1">
                    <a:lumMod val="50000"/>
                  </a:schemeClr>
                </a:solidFill>
              </a:rPr>
              <a:t>3</a:t>
            </a:r>
          </a:p>
        </p:txBody>
      </p:sp>
      <p:sp>
        <p:nvSpPr>
          <p:cNvPr id="12" name="TextBox 11">
            <a:extLst>
              <a:ext uri="{FF2B5EF4-FFF2-40B4-BE49-F238E27FC236}">
                <a16:creationId xmlns:a16="http://schemas.microsoft.com/office/drawing/2014/main" id="{312E53D4-CC97-431B-80F6-EF9D64EA1361}"/>
              </a:ext>
            </a:extLst>
          </p:cNvPr>
          <p:cNvSpPr txBox="1"/>
          <p:nvPr/>
        </p:nvSpPr>
        <p:spPr>
          <a:xfrm>
            <a:off x="9143805" y="1446907"/>
            <a:ext cx="523982" cy="1093056"/>
          </a:xfrm>
          <a:prstGeom prst="rect">
            <a:avLst/>
          </a:prstGeom>
          <a:noFill/>
        </p:spPr>
        <p:txBody>
          <a:bodyPr wrap="square" lIns="0" tIns="0" rIns="0" bIns="0" rtlCol="0">
            <a:spAutoFit/>
          </a:bodyPr>
          <a:lstStyle/>
          <a:p>
            <a:pPr algn="l">
              <a:lnSpc>
                <a:spcPct val="110000"/>
              </a:lnSpc>
              <a:spcBef>
                <a:spcPts val="400"/>
              </a:spcBef>
              <a:spcAft>
                <a:spcPts val="400"/>
              </a:spcAft>
            </a:pPr>
            <a:r>
              <a:rPr lang="en-GB" sz="7000" b="1">
                <a:solidFill>
                  <a:schemeClr val="accent2"/>
                </a:solidFill>
              </a:rPr>
              <a:t>4</a:t>
            </a:r>
          </a:p>
        </p:txBody>
      </p:sp>
    </p:spTree>
    <p:extLst>
      <p:ext uri="{BB962C8B-B14F-4D97-AF65-F5344CB8AC3E}">
        <p14:creationId xmlns:p14="http://schemas.microsoft.com/office/powerpoint/2010/main" val="3723958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F63BE-7180-400F-A95D-1B0E007AE031}"/>
              </a:ext>
            </a:extLst>
          </p:cNvPr>
          <p:cNvSpPr/>
          <p:nvPr/>
        </p:nvSpPr>
        <p:spPr>
          <a:xfrm>
            <a:off x="6096000" y="1480511"/>
            <a:ext cx="5644655" cy="45493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1400" err="1">
              <a:solidFill>
                <a:schemeClr val="tx1"/>
              </a:solidFill>
            </a:endParaRPr>
          </a:p>
        </p:txBody>
      </p:sp>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258629" y="511309"/>
            <a:ext cx="11362434" cy="680507"/>
          </a:xfrm>
        </p:spPr>
        <p:txBody>
          <a:bodyPr anchor="t"/>
          <a:lstStyle/>
          <a:p>
            <a:r>
              <a:rPr lang="en-GB" sz="2400">
                <a:solidFill>
                  <a:schemeClr val="accent1"/>
                </a:solidFill>
              </a:rPr>
              <a:t>What is different about Uni Connect targeted outreach? </a:t>
            </a:r>
            <a:br>
              <a:rPr lang="en-GB" sz="2400">
                <a:solidFill>
                  <a:schemeClr val="accent1"/>
                </a:solidFill>
              </a:rPr>
            </a:br>
            <a:endParaRPr lang="en-GB" sz="2400">
              <a:solidFill>
                <a:schemeClr val="accent1"/>
              </a:solidFill>
            </a:endParaRP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graphicFrame>
        <p:nvGraphicFramePr>
          <p:cNvPr id="8" name="Content Placeholder 13" descr="Bar chart showing What factors make the provision offered by Uni Connect different to other (current or previous) outreach in your area">
            <a:extLst>
              <a:ext uri="{FF2B5EF4-FFF2-40B4-BE49-F238E27FC236}">
                <a16:creationId xmlns:a16="http://schemas.microsoft.com/office/drawing/2014/main" id="{F2319D75-835E-4E10-8F2C-52C19BC5A0E5}"/>
              </a:ext>
            </a:extLst>
          </p:cNvPr>
          <p:cNvGraphicFramePr>
            <a:graphicFrameLocks/>
          </p:cNvGraphicFramePr>
          <p:nvPr>
            <p:extLst>
              <p:ext uri="{D42A27DB-BD31-4B8C-83A1-F6EECF244321}">
                <p14:modId xmlns:p14="http://schemas.microsoft.com/office/powerpoint/2010/main" val="3508661112"/>
              </p:ext>
            </p:extLst>
          </p:nvPr>
        </p:nvGraphicFramePr>
        <p:xfrm>
          <a:off x="5996700" y="2196438"/>
          <a:ext cx="6017758" cy="335297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D5710668-7D48-452E-9327-82472B12A15E}"/>
              </a:ext>
            </a:extLst>
          </p:cNvPr>
          <p:cNvSpPr/>
          <p:nvPr/>
        </p:nvSpPr>
        <p:spPr>
          <a:xfrm>
            <a:off x="300898" y="1431432"/>
            <a:ext cx="5136650" cy="83099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tx2"/>
                </a:solidFill>
                <a:effectLst/>
                <a:uLnTx/>
                <a:uFillTx/>
                <a:latin typeface="Arial"/>
                <a:ea typeface="+mn-ea"/>
                <a:cs typeface="+mn-cs"/>
              </a:rPr>
              <a:t>Do you think targeted outreach through </a:t>
            </a:r>
            <a:r>
              <a:rPr lang="en-GB" sz="1600" b="1" dirty="0">
                <a:solidFill>
                  <a:schemeClr val="tx2"/>
                </a:solidFill>
                <a:latin typeface="Arial"/>
              </a:rPr>
              <a:t>Uni Connect</a:t>
            </a:r>
            <a:r>
              <a:rPr kumimoji="0" lang="en-GB" sz="1600" b="1" i="0" u="none" strike="noStrike" kern="1200" cap="none" spc="0" normalizeH="0" baseline="0" noProof="0" dirty="0">
                <a:ln>
                  <a:noFill/>
                </a:ln>
                <a:solidFill>
                  <a:schemeClr val="tx2"/>
                </a:solidFill>
                <a:effectLst/>
                <a:uLnTx/>
                <a:uFillTx/>
                <a:latin typeface="Arial"/>
                <a:ea typeface="+mn-ea"/>
                <a:cs typeface="+mn-cs"/>
              </a:rPr>
              <a:t> offers something different to other (current or previous) outreach in your area? </a:t>
            </a:r>
            <a:endParaRPr kumimoji="0" lang="en-GB" sz="1600" b="0" i="0" u="none" strike="noStrike" kern="1200" cap="none" spc="0" normalizeH="0" baseline="0" noProof="0" dirty="0">
              <a:ln>
                <a:noFill/>
              </a:ln>
              <a:solidFill>
                <a:schemeClr val="tx2"/>
              </a:solidFill>
              <a:effectLst/>
              <a:uLnTx/>
              <a:uFillTx/>
              <a:latin typeface="Arial"/>
              <a:ea typeface="+mn-ea"/>
              <a:cs typeface="+mn-cs"/>
            </a:endParaRPr>
          </a:p>
        </p:txBody>
      </p:sp>
      <p:sp>
        <p:nvSpPr>
          <p:cNvPr id="9" name="TextBox 8">
            <a:extLst>
              <a:ext uri="{FF2B5EF4-FFF2-40B4-BE49-F238E27FC236}">
                <a16:creationId xmlns:a16="http://schemas.microsoft.com/office/drawing/2014/main" id="{5E45EFBF-60C4-448C-9A0F-392CA3CFFDE2}"/>
              </a:ext>
            </a:extLst>
          </p:cNvPr>
          <p:cNvSpPr txBox="1"/>
          <p:nvPr/>
        </p:nvSpPr>
        <p:spPr>
          <a:xfrm>
            <a:off x="6195301" y="5643232"/>
            <a:ext cx="5427204" cy="292837"/>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schemeClr val="bg1"/>
                </a:solidFill>
                <a:effectLst/>
                <a:uLnTx/>
                <a:uFillTx/>
                <a:latin typeface="Arial"/>
                <a:ea typeface="+mn-ea"/>
                <a:cs typeface="+mn-cs"/>
              </a:rPr>
              <a:t>Base: </a:t>
            </a:r>
            <a:r>
              <a:rPr lang="en-GB" sz="900">
                <a:solidFill>
                  <a:schemeClr val="bg1"/>
                </a:solidFill>
                <a:latin typeface="Arial"/>
              </a:rPr>
              <a:t>All respondents who think that the provision offered their partnership is different to other outreach in the area (561). </a:t>
            </a:r>
            <a:r>
              <a:rPr kumimoji="0" lang="en-GB" sz="900" b="0" i="0" u="none" strike="noStrike" kern="1200" cap="none" spc="0" normalizeH="0" baseline="0" noProof="0">
                <a:ln>
                  <a:noFill/>
                </a:ln>
                <a:solidFill>
                  <a:schemeClr val="bg1"/>
                </a:solidFill>
                <a:effectLst/>
                <a:uLnTx/>
                <a:uFillTx/>
                <a:latin typeface="Arial"/>
                <a:ea typeface="+mn-ea"/>
                <a:cs typeface="+mn-cs"/>
              </a:rPr>
              <a:t>[</a:t>
            </a:r>
            <a:r>
              <a:rPr kumimoji="0" lang="en-GB" sz="9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DIFF2</a:t>
            </a:r>
            <a:r>
              <a:rPr kumimoji="0" lang="en-GB" sz="900" b="0" i="0" u="none" strike="noStrike" kern="1200" cap="none" spc="0" normalizeH="0" baseline="0" noProof="0">
                <a:ln>
                  <a:noFill/>
                </a:ln>
                <a:solidFill>
                  <a:schemeClr val="bg1"/>
                </a:solidFill>
                <a:effectLst/>
                <a:uLnTx/>
                <a:uFillTx/>
                <a:latin typeface="Arial"/>
                <a:ea typeface="+mn-ea"/>
                <a:cs typeface="+mn-cs"/>
              </a:rPr>
              <a:t>]</a:t>
            </a:r>
          </a:p>
        </p:txBody>
      </p:sp>
      <p:graphicFrame>
        <p:nvGraphicFramePr>
          <p:cNvPr id="10" name="Chart 9" descr="Doughnut chart showing whether targeted outreach through Uni Connect offers something different to other (current or previous) outreach in your area">
            <a:extLst>
              <a:ext uri="{FF2B5EF4-FFF2-40B4-BE49-F238E27FC236}">
                <a16:creationId xmlns:a16="http://schemas.microsoft.com/office/drawing/2014/main" id="{4017F8F5-39ED-48B4-953F-1B4B32167781}"/>
              </a:ext>
            </a:extLst>
          </p:cNvPr>
          <p:cNvGraphicFramePr>
            <a:graphicFrameLocks/>
          </p:cNvGraphicFramePr>
          <p:nvPr>
            <p:extLst>
              <p:ext uri="{D42A27DB-BD31-4B8C-83A1-F6EECF244321}">
                <p14:modId xmlns:p14="http://schemas.microsoft.com/office/powerpoint/2010/main" val="723934618"/>
              </p:ext>
            </p:extLst>
          </p:nvPr>
        </p:nvGraphicFramePr>
        <p:xfrm>
          <a:off x="258629" y="2347080"/>
          <a:ext cx="5569235" cy="3457746"/>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B5ABAD3-72E7-47D1-B785-001387A6AF0C}"/>
              </a:ext>
            </a:extLst>
          </p:cNvPr>
          <p:cNvSpPr/>
          <p:nvPr/>
        </p:nvSpPr>
        <p:spPr>
          <a:xfrm>
            <a:off x="6195301" y="1486639"/>
            <a:ext cx="5545354" cy="830997"/>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What factors make the provision offered by Uni Connect different to other (current or previous) outreach in your area? </a:t>
            </a: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E5E45DF-9254-4057-BB9F-09377DCEA3A6}"/>
              </a:ext>
            </a:extLst>
          </p:cNvPr>
          <p:cNvSpPr txBox="1"/>
          <p:nvPr/>
        </p:nvSpPr>
        <p:spPr>
          <a:xfrm>
            <a:off x="410285" y="5820957"/>
            <a:ext cx="5218769" cy="292837"/>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t>All respondents whose school or college has ever participated in targeted outreach (679).</a:t>
            </a:r>
            <a:r>
              <a:rPr lang="en-GB" sz="900">
                <a:solidFill>
                  <a:prstClr val="black"/>
                </a:solidFill>
              </a:rPr>
              <a:t> [</a:t>
            </a:r>
            <a:r>
              <a:rPr kumimoji="0" lang="en-GB" sz="900" b="0" i="0" u="none" strike="noStrike" kern="1200" cap="none" spc="0" normalizeH="0" baseline="0" noProof="0">
                <a:ln>
                  <a:noFill/>
                </a:ln>
                <a:solidFill>
                  <a:prstClr val="black"/>
                </a:solidFill>
                <a:effectLst/>
                <a:uLnTx/>
                <a:uFillTx/>
                <a:latin typeface="Arial"/>
                <a:ea typeface="+mn-ea"/>
                <a:cs typeface="+mn-cs"/>
              </a:rPr>
              <a:t>DIFF1]</a:t>
            </a:r>
          </a:p>
        </p:txBody>
      </p:sp>
      <p:sp>
        <p:nvSpPr>
          <p:cNvPr id="5" name="TextBox 4">
            <a:extLst>
              <a:ext uri="{FF2B5EF4-FFF2-40B4-BE49-F238E27FC236}">
                <a16:creationId xmlns:a16="http://schemas.microsoft.com/office/drawing/2014/main" id="{8CBC8F46-605B-4BCB-8C56-D4BE32C460C3}"/>
              </a:ext>
            </a:extLst>
          </p:cNvPr>
          <p:cNvSpPr txBox="1"/>
          <p:nvPr/>
        </p:nvSpPr>
        <p:spPr>
          <a:xfrm>
            <a:off x="3692359" y="3453256"/>
            <a:ext cx="1130968" cy="437236"/>
          </a:xfrm>
          <a:prstGeom prst="rect">
            <a:avLst/>
          </a:prstGeom>
          <a:noFill/>
        </p:spPr>
        <p:txBody>
          <a:bodyPr wrap="square" lIns="0" tIns="0" rIns="0" bIns="0" rtlCol="0">
            <a:spAutoFit/>
          </a:bodyPr>
          <a:lstStyle/>
          <a:p>
            <a:pPr algn="ctr">
              <a:lnSpc>
                <a:spcPct val="110000"/>
              </a:lnSpc>
              <a:spcBef>
                <a:spcPts val="400"/>
              </a:spcBef>
              <a:spcAft>
                <a:spcPts val="400"/>
              </a:spcAft>
            </a:pPr>
            <a:r>
              <a:rPr lang="en-GB" sz="2800" b="1">
                <a:solidFill>
                  <a:schemeClr val="accent1"/>
                </a:solidFill>
              </a:rPr>
              <a:t>82%</a:t>
            </a:r>
          </a:p>
        </p:txBody>
      </p:sp>
      <p:sp>
        <p:nvSpPr>
          <p:cNvPr id="13" name="TextBox 12">
            <a:extLst>
              <a:ext uri="{FF2B5EF4-FFF2-40B4-BE49-F238E27FC236}">
                <a16:creationId xmlns:a16="http://schemas.microsoft.com/office/drawing/2014/main" id="{E0E254BC-C996-496A-B2EA-3426378E4263}"/>
              </a:ext>
            </a:extLst>
          </p:cNvPr>
          <p:cNvSpPr txBox="1"/>
          <p:nvPr/>
        </p:nvSpPr>
        <p:spPr>
          <a:xfrm>
            <a:off x="3240364" y="3944056"/>
            <a:ext cx="2034958" cy="492443"/>
          </a:xfrm>
          <a:prstGeom prst="rect">
            <a:avLst/>
          </a:prstGeom>
          <a:noFill/>
        </p:spPr>
        <p:txBody>
          <a:bodyPr wrap="square" lIns="0" tIns="0" rIns="0" bIns="0" rtlCol="0">
            <a:spAutoFit/>
          </a:bodyPr>
          <a:lstStyle/>
          <a:p>
            <a:pPr algn="ctr">
              <a:spcBef>
                <a:spcPts val="400"/>
              </a:spcBef>
              <a:spcAft>
                <a:spcPts val="400"/>
              </a:spcAft>
            </a:pPr>
            <a:r>
              <a:rPr lang="en-GB" sz="1600" b="1">
                <a:solidFill>
                  <a:schemeClr val="accent1"/>
                </a:solidFill>
              </a:rPr>
              <a:t>very / somewhat different</a:t>
            </a:r>
          </a:p>
        </p:txBody>
      </p:sp>
    </p:spTree>
    <p:extLst>
      <p:ext uri="{BB962C8B-B14F-4D97-AF65-F5344CB8AC3E}">
        <p14:creationId xmlns:p14="http://schemas.microsoft.com/office/powerpoint/2010/main" val="241283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986A51-3A21-47B6-8276-BFF899F161DA}"/>
              </a:ext>
            </a:extLst>
          </p:cNvPr>
          <p:cNvSpPr>
            <a:spLocks noGrp="1"/>
          </p:cNvSpPr>
          <p:nvPr>
            <p:ph idx="1"/>
          </p:nvPr>
        </p:nvSpPr>
        <p:spPr>
          <a:xfrm>
            <a:off x="437230" y="1469018"/>
            <a:ext cx="11328558" cy="4546020"/>
          </a:xfrm>
          <a:solidFill>
            <a:schemeClr val="bg1">
              <a:lumMod val="95000"/>
            </a:schemeClr>
          </a:solidFill>
        </p:spPr>
        <p:txBody>
          <a:bodyPr vert="horz" lIns="0" tIns="0" rIns="0" bIns="0" rtlCol="0" anchor="t">
            <a:noAutofit/>
          </a:bodyPr>
          <a:lstStyle/>
          <a:p>
            <a:r>
              <a:rPr lang="en-GB" sz="1800">
                <a:solidFill>
                  <a:srgbClr val="000000"/>
                </a:solidFill>
                <a:ea typeface="Calibri" panose="020F0502020204030204" pitchFamily="34" charset="0"/>
                <a:cs typeface="Times New Roman"/>
              </a:rPr>
              <a:t>Ipsos MORI has been appointed by the Office for Students to undertake a formative evaluation of Phase Two of Uni Connect. The aim of the evaluation is to draw out learning and enable sharing of effective practice from the programme through exploration of </a:t>
            </a:r>
            <a:r>
              <a:rPr lang="en-GB" sz="1800" b="1">
                <a:solidFill>
                  <a:srgbClr val="000000"/>
                </a:solidFill>
                <a:ea typeface="Calibri" panose="020F0502020204030204" pitchFamily="34" charset="0"/>
                <a:cs typeface="Times New Roman"/>
              </a:rPr>
              <a:t>what is working, for whom, in which circumstances, and why. </a:t>
            </a:r>
            <a:endParaRPr lang="en-GB" sz="1800" b="1">
              <a:solidFill>
                <a:srgbClr val="000000"/>
              </a:solidFill>
              <a:ea typeface="Calibri" panose="020F0502020204030204" pitchFamily="34" charset="0"/>
              <a:cs typeface="Times New Roman" panose="02020603050405020304" pitchFamily="18" charset="0"/>
            </a:endParaRPr>
          </a:p>
          <a:p>
            <a:pPr lvl="0"/>
            <a:r>
              <a:rPr lang="en-GB" sz="1800">
                <a:solidFill>
                  <a:srgbClr val="000000"/>
                </a:solidFill>
                <a:ea typeface="Calibri" panose="020F0502020204030204" pitchFamily="34" charset="0"/>
                <a:cs typeface="Times New Roman"/>
              </a:rPr>
              <a:t>The evaluation has </a:t>
            </a:r>
            <a:r>
              <a:rPr lang="en-GB" sz="1800" b="1">
                <a:solidFill>
                  <a:srgbClr val="000000"/>
                </a:solidFill>
                <a:ea typeface="Calibri" panose="020F0502020204030204" pitchFamily="34" charset="0"/>
                <a:cs typeface="Times New Roman"/>
              </a:rPr>
              <a:t>four</a:t>
            </a:r>
            <a:r>
              <a:rPr lang="en-GB" sz="1800">
                <a:solidFill>
                  <a:srgbClr val="000000"/>
                </a:solidFill>
                <a:ea typeface="Calibri" panose="020F0502020204030204" pitchFamily="34" charset="0"/>
                <a:cs typeface="Times New Roman"/>
              </a:rPr>
              <a:t> overarching objectives to understand:</a:t>
            </a:r>
          </a:p>
          <a:p>
            <a:pPr lvl="0"/>
            <a:endParaRPr lang="en-GB" sz="100">
              <a:solidFill>
                <a:srgbClr val="000000"/>
              </a:solidFill>
              <a:ea typeface="Calibri" panose="020F0502020204030204" pitchFamily="34" charset="0"/>
              <a:cs typeface="Times New Roman" panose="02020603050405020304" pitchFamily="18" charset="0"/>
            </a:endParaRPr>
          </a:p>
          <a:p>
            <a:pPr marL="182245" lvl="0" indent="-182245"/>
            <a:r>
              <a:rPr lang="en-GB" sz="1800">
                <a:solidFill>
                  <a:srgbClr val="000000"/>
                </a:solidFill>
                <a:cs typeface="Times New Roman"/>
              </a:rPr>
              <a:t>1. Partnerships’ </a:t>
            </a:r>
            <a:r>
              <a:rPr lang="en-GB" sz="1800" b="1">
                <a:solidFill>
                  <a:srgbClr val="000000"/>
                </a:solidFill>
                <a:cs typeface="Times New Roman"/>
              </a:rPr>
              <a:t>outreach hub </a:t>
            </a:r>
            <a:r>
              <a:rPr lang="en-GB" sz="1800">
                <a:solidFill>
                  <a:srgbClr val="000000"/>
                </a:solidFill>
                <a:cs typeface="Times New Roman"/>
              </a:rPr>
              <a:t>strategic approach and progress in delivery.</a:t>
            </a:r>
            <a:endParaRPr lang="en-GB" sz="1800">
              <a:solidFill>
                <a:srgbClr val="000000"/>
              </a:solidFill>
              <a:cs typeface="Times New Roman" panose="02020603050405020304" pitchFamily="18" charset="0"/>
            </a:endParaRPr>
          </a:p>
          <a:p>
            <a:pPr lvl="0"/>
            <a:r>
              <a:rPr lang="en-GB" sz="1800">
                <a:solidFill>
                  <a:srgbClr val="000000"/>
                </a:solidFill>
                <a:cs typeface="Times New Roman"/>
              </a:rPr>
              <a:t>2. School and college </a:t>
            </a:r>
            <a:r>
              <a:rPr lang="en-GB" sz="1800" b="1">
                <a:solidFill>
                  <a:srgbClr val="000000"/>
                </a:solidFill>
                <a:cs typeface="Times New Roman"/>
              </a:rPr>
              <a:t>engagement and relationships </a:t>
            </a:r>
            <a:r>
              <a:rPr lang="en-GB" sz="1800">
                <a:solidFill>
                  <a:srgbClr val="000000"/>
                </a:solidFill>
                <a:cs typeface="Times New Roman"/>
              </a:rPr>
              <a:t>with Uni Connect targeted outreach.</a:t>
            </a:r>
            <a:endParaRPr lang="en-GB" sz="1800">
              <a:solidFill>
                <a:srgbClr val="000000"/>
              </a:solidFill>
              <a:cs typeface="Times New Roman" panose="02020603050405020304" pitchFamily="18" charset="0"/>
            </a:endParaRPr>
          </a:p>
          <a:p>
            <a:r>
              <a:rPr lang="en-GB" sz="1800">
                <a:solidFill>
                  <a:srgbClr val="000000"/>
                </a:solidFill>
                <a:cs typeface="Times New Roman"/>
              </a:rPr>
              <a:t>3. The </a:t>
            </a:r>
            <a:r>
              <a:rPr lang="en-GB" sz="1800" b="1">
                <a:solidFill>
                  <a:srgbClr val="000000"/>
                </a:solidFill>
                <a:cs typeface="Times New Roman"/>
              </a:rPr>
              <a:t>unique offering </a:t>
            </a:r>
            <a:r>
              <a:rPr lang="en-GB" sz="1800">
                <a:solidFill>
                  <a:srgbClr val="000000"/>
                </a:solidFill>
                <a:cs typeface="Times New Roman"/>
              </a:rPr>
              <a:t>of Uni Connect targeted outreach. </a:t>
            </a:r>
            <a:endParaRPr lang="en-GB" sz="1800">
              <a:solidFill>
                <a:srgbClr val="000000"/>
              </a:solidFill>
              <a:cs typeface="Times New Roman" panose="02020603050405020304" pitchFamily="18" charset="0"/>
            </a:endParaRPr>
          </a:p>
          <a:p>
            <a:pPr lvl="0"/>
            <a:r>
              <a:rPr lang="en-GB" sz="1800">
                <a:solidFill>
                  <a:srgbClr val="000000"/>
                </a:solidFill>
                <a:cs typeface="Times New Roman"/>
              </a:rPr>
              <a:t>4. </a:t>
            </a:r>
            <a:r>
              <a:rPr lang="en-GB" sz="1800" b="1">
                <a:solidFill>
                  <a:srgbClr val="000000"/>
                </a:solidFill>
                <a:cs typeface="Times New Roman"/>
              </a:rPr>
              <a:t>Differential outcomes</a:t>
            </a:r>
            <a:r>
              <a:rPr lang="en-GB" sz="1800">
                <a:solidFill>
                  <a:srgbClr val="000000"/>
                </a:solidFill>
                <a:cs typeface="Times New Roman"/>
              </a:rPr>
              <a:t>, including how and why Uni Connect is working differently for different groups.</a:t>
            </a:r>
          </a:p>
          <a:p>
            <a:pPr lvl="0"/>
            <a:endParaRPr lang="en-GB" sz="600">
              <a:solidFill>
                <a:srgbClr val="000000"/>
              </a:solidFill>
              <a:cs typeface="Times New Roman" panose="02020603050405020304" pitchFamily="18" charset="0"/>
            </a:endParaRPr>
          </a:p>
          <a:p>
            <a:pPr lvl="0"/>
            <a:r>
              <a:rPr lang="en-GB" sz="1800">
                <a:solidFill>
                  <a:srgbClr val="000000"/>
                </a:solidFill>
                <a:cs typeface="Times New Roman"/>
              </a:rPr>
              <a:t>An </a:t>
            </a:r>
            <a:r>
              <a:rPr lang="en-GB" sz="1800" b="1">
                <a:solidFill>
                  <a:srgbClr val="000000"/>
                </a:solidFill>
                <a:cs typeface="Times New Roman"/>
              </a:rPr>
              <a:t>online survey </a:t>
            </a:r>
            <a:r>
              <a:rPr lang="en-GB" sz="1800">
                <a:solidFill>
                  <a:srgbClr val="000000"/>
                </a:solidFill>
                <a:cs typeface="Times New Roman"/>
              </a:rPr>
              <a:t>was administered to schools and colleges eligible for Uni Connect targeted outreach between November and December 2020. The survey focussed on gathering evidence to inform </a:t>
            </a:r>
            <a:r>
              <a:rPr lang="en-GB" sz="1800" b="1">
                <a:solidFill>
                  <a:srgbClr val="000000"/>
                </a:solidFill>
                <a:cs typeface="Times New Roman"/>
              </a:rPr>
              <a:t>Objectives 2-4</a:t>
            </a:r>
            <a:r>
              <a:rPr lang="en-GB" sz="1800">
                <a:solidFill>
                  <a:srgbClr val="000000"/>
                </a:solidFill>
                <a:cs typeface="Times New Roman"/>
              </a:rPr>
              <a:t>. This survey was conducted during the COVID-19 pandemic which may have impacted perceptions of activities delivered by the partnerships.</a:t>
            </a:r>
          </a:p>
          <a:p>
            <a:endParaRPr lang="en-GB"/>
          </a:p>
        </p:txBody>
      </p:sp>
      <p:sp>
        <p:nvSpPr>
          <p:cNvPr id="30" name="Text Placeholder 29">
            <a:extLst>
              <a:ext uri="{FF2B5EF4-FFF2-40B4-BE49-F238E27FC236}">
                <a16:creationId xmlns:a16="http://schemas.microsoft.com/office/drawing/2014/main" id="{1D65A78F-05BF-4829-8013-06EC22B55B62}"/>
              </a:ext>
            </a:extLst>
          </p:cNvPr>
          <p:cNvSpPr>
            <a:spLocks noGrp="1"/>
          </p:cNvSpPr>
          <p:nvPr>
            <p:ph type="body" sz="quarter" idx="19"/>
          </p:nvPr>
        </p:nvSpPr>
        <p:spPr>
          <a:xfrm>
            <a:off x="437230" y="1043589"/>
            <a:ext cx="9341700" cy="312330"/>
          </a:xfrm>
        </p:spPr>
        <p:txBody>
          <a:bodyPr/>
          <a:lstStyle/>
          <a:p>
            <a:r>
              <a:rPr lang="en-GB"/>
              <a:t>Aims of the evaluation</a:t>
            </a:r>
          </a:p>
        </p:txBody>
      </p:sp>
      <p:sp>
        <p:nvSpPr>
          <p:cNvPr id="3" name="Slide Number Placeholder 2">
            <a:extLst>
              <a:ext uri="{FF2B5EF4-FFF2-40B4-BE49-F238E27FC236}">
                <a16:creationId xmlns:a16="http://schemas.microsoft.com/office/drawing/2014/main" id="{5BA8E5AB-6E04-400E-83C5-628EE7195F79}"/>
              </a:ext>
            </a:extLst>
          </p:cNvPr>
          <p:cNvSpPr>
            <a:spLocks noGrp="1"/>
          </p:cNvSpPr>
          <p:nvPr>
            <p:ph type="sldNum"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r>
              <a:rPr kumimoji="0" lang="en-GB" sz="1400" b="1" i="0" u="none" strike="noStrike" kern="1200" cap="none" spc="0" normalizeH="0" baseline="0" noProof="0">
                <a:ln>
                  <a:noFill/>
                </a:ln>
                <a:solidFill>
                  <a:prstClr val="black"/>
                </a:solidFill>
                <a:effectLst/>
                <a:uLnTx/>
                <a:uFillTx/>
                <a:latin typeface="Arial Black"/>
                <a:ea typeface="+mn-ea"/>
                <a:cs typeface="+mn-cs"/>
              </a:rPr>
              <a:t>  </a:t>
            </a:r>
          </a:p>
        </p:txBody>
      </p:sp>
      <p:sp>
        <p:nvSpPr>
          <p:cNvPr id="2" name="Title 1">
            <a:extLst>
              <a:ext uri="{FF2B5EF4-FFF2-40B4-BE49-F238E27FC236}">
                <a16:creationId xmlns:a16="http://schemas.microsoft.com/office/drawing/2014/main" id="{A3B94F8C-CB9D-4123-B8E4-0CE6731A2DD0}"/>
              </a:ext>
            </a:extLst>
          </p:cNvPr>
          <p:cNvSpPr>
            <a:spLocks noGrp="1"/>
          </p:cNvSpPr>
          <p:nvPr>
            <p:ph type="title"/>
          </p:nvPr>
        </p:nvSpPr>
        <p:spPr>
          <a:xfrm>
            <a:off x="450000" y="80299"/>
            <a:ext cx="9341700" cy="775597"/>
          </a:xfrm>
        </p:spPr>
        <p:txBody>
          <a:bodyPr/>
          <a:lstStyle/>
          <a:p>
            <a:r>
              <a:rPr lang="en-GB"/>
              <a:t>Introduction</a:t>
            </a:r>
          </a:p>
        </p:txBody>
      </p:sp>
    </p:spTree>
    <p:extLst>
      <p:ext uri="{BB962C8B-B14F-4D97-AF65-F5344CB8AC3E}">
        <p14:creationId xmlns:p14="http://schemas.microsoft.com/office/powerpoint/2010/main" val="1538829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437231" y="372350"/>
            <a:ext cx="11317539" cy="745965"/>
          </a:xfrm>
        </p:spPr>
        <p:txBody>
          <a:bodyPr anchor="t"/>
          <a:lstStyle/>
          <a:p>
            <a:r>
              <a:rPr lang="en-GB" sz="2500">
                <a:solidFill>
                  <a:schemeClr val="accent1"/>
                </a:solidFill>
              </a:rPr>
              <a:t>Sources of information on outreach</a:t>
            </a: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graphicFrame>
        <p:nvGraphicFramePr>
          <p:cNvPr id="8" name="Content Placeholder 13" descr="Bar chart showing which sources of information about what outreach activity is available in your area that  respondents access ">
            <a:extLst>
              <a:ext uri="{FF2B5EF4-FFF2-40B4-BE49-F238E27FC236}">
                <a16:creationId xmlns:a16="http://schemas.microsoft.com/office/drawing/2014/main" id="{F2319D75-835E-4E10-8F2C-52C19BC5A0E5}"/>
              </a:ext>
            </a:extLst>
          </p:cNvPr>
          <p:cNvGraphicFramePr>
            <a:graphicFrameLocks/>
          </p:cNvGraphicFramePr>
          <p:nvPr>
            <p:extLst>
              <p:ext uri="{D42A27DB-BD31-4B8C-83A1-F6EECF244321}">
                <p14:modId xmlns:p14="http://schemas.microsoft.com/office/powerpoint/2010/main" val="629710751"/>
              </p:ext>
            </p:extLst>
          </p:nvPr>
        </p:nvGraphicFramePr>
        <p:xfrm>
          <a:off x="351258" y="1642740"/>
          <a:ext cx="8738151" cy="446992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D5710668-7D48-452E-9327-82472B12A15E}"/>
              </a:ext>
            </a:extLst>
          </p:cNvPr>
          <p:cNvSpPr/>
          <p:nvPr/>
        </p:nvSpPr>
        <p:spPr>
          <a:xfrm>
            <a:off x="437230" y="896775"/>
            <a:ext cx="11427550" cy="707886"/>
          </a:xfrm>
          <a:prstGeom prst="rect">
            <a:avLst/>
          </a:prstGeom>
        </p:spPr>
        <p:txBody>
          <a:bodyPr wrap="square" lIns="0" rIns="0">
            <a:spAutoFit/>
          </a:bodyPr>
          <a:lstStyle/>
          <a:p>
            <a:pPr lvl="0">
              <a:defRPr/>
            </a:pPr>
            <a:r>
              <a:rPr lang="en-GB" sz="2000" b="1" dirty="0">
                <a:solidFill>
                  <a:schemeClr val="tx2"/>
                </a:solidFill>
                <a:ea typeface="Calibri" panose="020F0502020204030204" pitchFamily="34" charset="0"/>
                <a:cs typeface="Times New Roman" panose="02020603050405020304" pitchFamily="18" charset="0"/>
              </a:rPr>
              <a:t>Do you access any of the following sources of information about what outreach activity is available in your area? </a:t>
            </a:r>
            <a:endParaRPr kumimoji="0" lang="en-GB" sz="2000" b="0" i="0" u="none" strike="noStrike" kern="1200" cap="none" spc="0" normalizeH="0" baseline="0" noProof="0" dirty="0">
              <a:ln>
                <a:noFill/>
              </a:ln>
              <a:solidFill>
                <a:schemeClr val="tx2"/>
              </a:solidFill>
              <a:effectLst/>
              <a:uLnTx/>
              <a:uFillTx/>
              <a:latin typeface="Arial"/>
            </a:endParaRPr>
          </a:p>
        </p:txBody>
      </p:sp>
      <p:sp>
        <p:nvSpPr>
          <p:cNvPr id="9" name="TextBox 8">
            <a:extLst>
              <a:ext uri="{FF2B5EF4-FFF2-40B4-BE49-F238E27FC236}">
                <a16:creationId xmlns:a16="http://schemas.microsoft.com/office/drawing/2014/main" id="{5E45EFBF-60C4-448C-9A0F-392CA3CFFDE2}"/>
              </a:ext>
            </a:extLst>
          </p:cNvPr>
          <p:cNvSpPr txBox="1"/>
          <p:nvPr/>
        </p:nvSpPr>
        <p:spPr>
          <a:xfrm>
            <a:off x="437230" y="6238859"/>
            <a:ext cx="9502538" cy="140488"/>
          </a:xfrm>
          <a:prstGeom prst="rect">
            <a:avLst/>
          </a:prstGeom>
          <a:noFill/>
        </p:spPr>
        <p:txBody>
          <a:bodyPr wrap="square" lIns="0" tIns="0" rIns="0" bIns="0" rtlCol="0">
            <a:spAutoFit/>
          </a:bodyPr>
          <a:lstStyle/>
          <a:p>
            <a:pPr lvl="0">
              <a:lnSpc>
                <a:spcPct val="110000"/>
              </a:lnSpc>
              <a:spcBef>
                <a:spcPts val="400"/>
              </a:spcBef>
              <a:spcAft>
                <a:spcPts val="400"/>
              </a:spcAft>
            </a:pP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t>All respondents (715).</a:t>
            </a:r>
            <a:r>
              <a:rPr lang="en-GB" sz="900">
                <a:solidFill>
                  <a:prstClr val="black"/>
                </a:solidFill>
              </a:rPr>
              <a:t> [SIGN]</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FA0EDEB-7B4B-4551-B951-FDD6104796AF}"/>
              </a:ext>
            </a:extLst>
          </p:cNvPr>
          <p:cNvSpPr/>
          <p:nvPr/>
        </p:nvSpPr>
        <p:spPr>
          <a:xfrm>
            <a:off x="8529852" y="1759720"/>
            <a:ext cx="3334928" cy="42359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0000"/>
              </a:lnSpc>
              <a:spcAft>
                <a:spcPts val="1200"/>
              </a:spcAft>
              <a:buFont typeface="Arial" panose="020B0604020202020204" pitchFamily="34" charset="0"/>
              <a:buChar char="•"/>
            </a:pPr>
            <a:r>
              <a:rPr lang="en-GB" sz="1500">
                <a:solidFill>
                  <a:schemeClr val="tx1"/>
                </a:solidFill>
              </a:rPr>
              <a:t>Most survey respondents (72%) access information about outreach in their area from </a:t>
            </a:r>
            <a:r>
              <a:rPr lang="en-GB" sz="1500" b="1">
                <a:solidFill>
                  <a:schemeClr val="tx1"/>
                </a:solidFill>
              </a:rPr>
              <a:t>direct</a:t>
            </a:r>
            <a:r>
              <a:rPr lang="en-GB" sz="1500" dirty="0">
                <a:solidFill>
                  <a:schemeClr val="tx1"/>
                </a:solidFill>
              </a:rPr>
              <a:t> </a:t>
            </a:r>
            <a:r>
              <a:rPr lang="en-GB" sz="1500" b="1">
                <a:solidFill>
                  <a:schemeClr val="tx1"/>
                </a:solidFill>
              </a:rPr>
              <a:t>discussions with their Uni Connect partnership</a:t>
            </a:r>
            <a:r>
              <a:rPr lang="en-GB" sz="1500" dirty="0">
                <a:solidFill>
                  <a:schemeClr val="tx1"/>
                </a:solidFill>
              </a:rPr>
              <a:t> </a:t>
            </a:r>
          </a:p>
          <a:p>
            <a:pPr marL="342900" indent="-342900">
              <a:lnSpc>
                <a:spcPct val="110000"/>
              </a:lnSpc>
              <a:spcAft>
                <a:spcPts val="1200"/>
              </a:spcAft>
              <a:buFont typeface="Arial" panose="020B0604020202020204" pitchFamily="34" charset="0"/>
              <a:buChar char="•"/>
            </a:pPr>
            <a:r>
              <a:rPr lang="en-GB" sz="1500">
                <a:solidFill>
                  <a:schemeClr val="tx1"/>
                </a:solidFill>
              </a:rPr>
              <a:t>Around two thirds (65%) get this information from their </a:t>
            </a:r>
            <a:r>
              <a:rPr lang="en-GB" sz="1500" b="1">
                <a:solidFill>
                  <a:schemeClr val="tx1"/>
                </a:solidFill>
              </a:rPr>
              <a:t>Uni Connect partnerships’ website</a:t>
            </a:r>
            <a:endParaRPr lang="en-GB" sz="15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500">
                <a:solidFill>
                  <a:schemeClr val="tx1"/>
                </a:solidFill>
              </a:rPr>
              <a:t>Around half (51%) cited a local </a:t>
            </a:r>
            <a:r>
              <a:rPr lang="en-GB" sz="1500" b="1">
                <a:solidFill>
                  <a:schemeClr val="tx1"/>
                </a:solidFill>
              </a:rPr>
              <a:t>Uni Connect newsletter </a:t>
            </a:r>
            <a:r>
              <a:rPr lang="en-GB" sz="1500">
                <a:solidFill>
                  <a:schemeClr val="tx1"/>
                </a:solidFill>
              </a:rPr>
              <a:t>as a source of this information</a:t>
            </a:r>
            <a:endParaRPr lang="en-GB" sz="15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500">
                <a:solidFill>
                  <a:schemeClr val="tx1"/>
                </a:solidFill>
              </a:rPr>
              <a:t>Relatively few (23%) accessed this </a:t>
            </a:r>
            <a:r>
              <a:rPr lang="en-GB" sz="1500" b="1">
                <a:solidFill>
                  <a:schemeClr val="tx1"/>
                </a:solidFill>
              </a:rPr>
              <a:t>via social media</a:t>
            </a:r>
            <a:r>
              <a:rPr lang="en-GB" sz="1500">
                <a:solidFill>
                  <a:schemeClr val="tx1"/>
                </a:solidFill>
              </a:rPr>
              <a:t>.</a:t>
            </a:r>
          </a:p>
          <a:p>
            <a:pPr marL="342900" indent="-342900">
              <a:lnSpc>
                <a:spcPct val="110000"/>
              </a:lnSpc>
              <a:spcAft>
                <a:spcPts val="1200"/>
              </a:spcAft>
              <a:buFont typeface="Arial" panose="020B0604020202020204" pitchFamily="34" charset="0"/>
              <a:buChar char="•"/>
            </a:pPr>
            <a:endParaRPr lang="en-GB" sz="1500">
              <a:solidFill>
                <a:schemeClr val="tx1"/>
              </a:solidFill>
            </a:endParaRPr>
          </a:p>
        </p:txBody>
      </p:sp>
    </p:spTree>
    <p:extLst>
      <p:ext uri="{BB962C8B-B14F-4D97-AF65-F5344CB8AC3E}">
        <p14:creationId xmlns:p14="http://schemas.microsoft.com/office/powerpoint/2010/main" val="1421654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C85C9AA-C439-4DF5-9849-F46B082C5C30}"/>
              </a:ext>
            </a:extLst>
          </p:cNvPr>
          <p:cNvSpPr>
            <a:spLocks noGrp="1"/>
          </p:cNvSpPr>
          <p:nvPr>
            <p:ph type="title"/>
          </p:nvPr>
        </p:nvSpPr>
        <p:spPr>
          <a:xfrm>
            <a:off x="327219" y="227622"/>
            <a:ext cx="11537561" cy="394567"/>
          </a:xfrm>
        </p:spPr>
        <p:txBody>
          <a:bodyPr/>
          <a:lstStyle/>
          <a:p>
            <a:r>
              <a:rPr lang="en-GB">
                <a:solidFill>
                  <a:schemeClr val="accent1"/>
                </a:solidFill>
              </a:rPr>
              <a:t>Enhancing the current offer: Views on further development</a:t>
            </a:r>
          </a:p>
        </p:txBody>
      </p:sp>
      <p:sp>
        <p:nvSpPr>
          <p:cNvPr id="3" name="Slide Number Placeholder 2">
            <a:extLst>
              <a:ext uri="{FF2B5EF4-FFF2-40B4-BE49-F238E27FC236}">
                <a16:creationId xmlns:a16="http://schemas.microsoft.com/office/drawing/2014/main" id="{C04AFC1D-8A28-4B8D-91AE-6BA1425F857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9" name="TextBox 8">
            <a:extLst>
              <a:ext uri="{FF2B5EF4-FFF2-40B4-BE49-F238E27FC236}">
                <a16:creationId xmlns:a16="http://schemas.microsoft.com/office/drawing/2014/main" id="{2B606360-9E29-43E4-9BD6-DCF9707418FD}"/>
              </a:ext>
            </a:extLst>
          </p:cNvPr>
          <p:cNvSpPr txBox="1"/>
          <p:nvPr/>
        </p:nvSpPr>
        <p:spPr>
          <a:xfrm>
            <a:off x="437230" y="6254667"/>
            <a:ext cx="9173925"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Base: All </a:t>
            </a:r>
            <a:r>
              <a:rPr lang="en-GB" sz="900">
                <a:solidFill>
                  <a:prstClr val="black"/>
                </a:solidFill>
                <a:latin typeface="Arial"/>
              </a:rPr>
              <a:t>respondents</a:t>
            </a:r>
            <a:r>
              <a:rPr kumimoji="0" lang="en-GB" sz="900" b="0" i="0" u="none" strike="noStrike" kern="1200" cap="none" spc="0" normalizeH="0" baseline="0" noProof="0">
                <a:ln>
                  <a:noFill/>
                </a:ln>
                <a:solidFill>
                  <a:prstClr val="black"/>
                </a:solidFill>
                <a:effectLst/>
                <a:uLnTx/>
                <a:uFillTx/>
                <a:latin typeface="Arial"/>
                <a:ea typeface="+mn-ea"/>
                <a:cs typeface="+mn-cs"/>
              </a:rPr>
              <a:t> who</a:t>
            </a:r>
            <a:r>
              <a:rPr lang="en-GB" sz="900">
                <a:solidFill>
                  <a:prstClr val="black"/>
                </a:solidFill>
                <a:latin typeface="Arial"/>
              </a:rPr>
              <a:t>se</a:t>
            </a:r>
            <a:r>
              <a:rPr kumimoji="0" lang="en-GB" sz="900" b="0" i="0" u="none" strike="noStrike" kern="1200" cap="none" spc="0" normalizeH="0" baseline="0" noProof="0">
                <a:ln>
                  <a:noFill/>
                </a:ln>
                <a:solidFill>
                  <a:prstClr val="black"/>
                </a:solidFill>
                <a:effectLst/>
                <a:uLnTx/>
                <a:uFillTx/>
                <a:latin typeface="Arial"/>
                <a:ea typeface="+mn-ea"/>
                <a:cs typeface="+mn-cs"/>
              </a:rPr>
              <a:t> school or college has ever participated in targeted outreach (679). [ENHC]</a:t>
            </a:r>
          </a:p>
        </p:txBody>
      </p:sp>
      <p:sp>
        <p:nvSpPr>
          <p:cNvPr id="8" name="Rectangle 7">
            <a:extLst>
              <a:ext uri="{FF2B5EF4-FFF2-40B4-BE49-F238E27FC236}">
                <a16:creationId xmlns:a16="http://schemas.microsoft.com/office/drawing/2014/main" id="{AF168794-835E-4CF4-9A87-109C5570E29F}"/>
              </a:ext>
            </a:extLst>
          </p:cNvPr>
          <p:cNvSpPr/>
          <p:nvPr/>
        </p:nvSpPr>
        <p:spPr>
          <a:xfrm>
            <a:off x="327219" y="732488"/>
            <a:ext cx="8025211" cy="646331"/>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2"/>
                </a:solidFill>
                <a:effectLst/>
                <a:uLnTx/>
                <a:uFillTx/>
                <a:latin typeface="Arial"/>
                <a:ea typeface="+mn-ea"/>
                <a:cs typeface="+mn-cs"/>
              </a:rPr>
              <a:t>Targeted outreach could be developed in various ways. Which of the following suggestions, if any, would enhance the current offer? </a:t>
            </a:r>
          </a:p>
        </p:txBody>
      </p:sp>
      <p:graphicFrame>
        <p:nvGraphicFramePr>
          <p:cNvPr id="7" name="Content Placeholder 13" descr="Bar chart showing what targeted outreach could be developed in various ways. ">
            <a:extLst>
              <a:ext uri="{FF2B5EF4-FFF2-40B4-BE49-F238E27FC236}">
                <a16:creationId xmlns:a16="http://schemas.microsoft.com/office/drawing/2014/main" id="{0DD100DE-F9C6-4BF3-B6D3-44BC203584C0}"/>
              </a:ext>
            </a:extLst>
          </p:cNvPr>
          <p:cNvGraphicFramePr>
            <a:graphicFrameLocks/>
          </p:cNvGraphicFramePr>
          <p:nvPr>
            <p:extLst>
              <p:ext uri="{D42A27DB-BD31-4B8C-83A1-F6EECF244321}">
                <p14:modId xmlns:p14="http://schemas.microsoft.com/office/powerpoint/2010/main" val="4282520164"/>
              </p:ext>
            </p:extLst>
          </p:nvPr>
        </p:nvGraphicFramePr>
        <p:xfrm>
          <a:off x="0" y="1430177"/>
          <a:ext cx="9430603" cy="4606782"/>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DF0DBFD0-D18E-42F5-9163-64C45CE1C2D5}"/>
              </a:ext>
            </a:extLst>
          </p:cNvPr>
          <p:cNvSpPr/>
          <p:nvPr/>
        </p:nvSpPr>
        <p:spPr>
          <a:xfrm>
            <a:off x="8529852" y="821042"/>
            <a:ext cx="3334928" cy="52159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lnSpc>
                <a:spcPct val="110000"/>
              </a:lnSpc>
              <a:spcAft>
                <a:spcPts val="1200"/>
              </a:spcAft>
              <a:buFont typeface="Arial" panose="020B0604020202020204" pitchFamily="34" charset="0"/>
              <a:buChar char="•"/>
            </a:pPr>
            <a:endParaRPr lang="en-GB" sz="500">
              <a:solidFill>
                <a:schemeClr val="tx1"/>
              </a:solidFill>
            </a:endParaRPr>
          </a:p>
          <a:p>
            <a:pPr marL="342900" indent="-342900">
              <a:lnSpc>
                <a:spcPct val="110000"/>
              </a:lnSpc>
              <a:spcAft>
                <a:spcPts val="1200"/>
              </a:spcAft>
              <a:buFont typeface="Arial" panose="020B0604020202020204" pitchFamily="34" charset="0"/>
              <a:buChar char="•"/>
            </a:pPr>
            <a:r>
              <a:rPr lang="en-GB" sz="1500">
                <a:solidFill>
                  <a:schemeClr val="tx1"/>
                </a:solidFill>
              </a:rPr>
              <a:t>Three quarters (73%) of survey respondents thought the current Uni Connect offer could be enhanced through </a:t>
            </a:r>
            <a:r>
              <a:rPr lang="en-GB" sz="1500" b="1">
                <a:solidFill>
                  <a:schemeClr val="tx1"/>
                </a:solidFill>
              </a:rPr>
              <a:t>more involvement of employers</a:t>
            </a:r>
            <a:r>
              <a:rPr lang="en-GB" sz="1500" dirty="0">
                <a:solidFill>
                  <a:schemeClr val="tx1"/>
                </a:solidFill>
              </a:rPr>
              <a:t> </a:t>
            </a:r>
            <a:endParaRPr lang="en-GB" sz="1500" dirty="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500" b="1">
                <a:solidFill>
                  <a:schemeClr val="tx1"/>
                </a:solidFill>
              </a:rPr>
              <a:t>Schools</a:t>
            </a:r>
            <a:r>
              <a:rPr lang="en-GB" sz="1500">
                <a:solidFill>
                  <a:schemeClr val="tx1"/>
                </a:solidFill>
              </a:rPr>
              <a:t> were keen for more involvement of employers, a wider range of subject based interventions, work with younger learners and a focus on preparation for post-16 options</a:t>
            </a:r>
            <a:endParaRPr lang="en-GB" sz="1500">
              <a:solidFill>
                <a:schemeClr val="tx1"/>
              </a:solidFill>
              <a:cs typeface="Arial"/>
            </a:endParaRPr>
          </a:p>
          <a:p>
            <a:pPr marL="342900" indent="-342900">
              <a:lnSpc>
                <a:spcPct val="110000"/>
              </a:lnSpc>
              <a:spcAft>
                <a:spcPts val="1200"/>
              </a:spcAft>
              <a:buFont typeface="Arial" panose="020B0604020202020204" pitchFamily="34" charset="0"/>
              <a:buChar char="•"/>
            </a:pPr>
            <a:r>
              <a:rPr lang="en-GB" sz="1500" b="1">
                <a:solidFill>
                  <a:schemeClr val="tx1"/>
                </a:solidFill>
              </a:rPr>
              <a:t>Colleges</a:t>
            </a:r>
            <a:r>
              <a:rPr lang="en-GB" sz="1500">
                <a:solidFill>
                  <a:schemeClr val="tx1"/>
                </a:solidFill>
              </a:rPr>
              <a:t> were more likely to cite greater support to prepare for transition to HE, opportunities to share practice and improved CPD as areas for development of the offer.</a:t>
            </a:r>
          </a:p>
        </p:txBody>
      </p:sp>
    </p:spTree>
    <p:extLst>
      <p:ext uri="{BB962C8B-B14F-4D97-AF65-F5344CB8AC3E}">
        <p14:creationId xmlns:p14="http://schemas.microsoft.com/office/powerpoint/2010/main" val="635060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531356D-40DD-480C-BFB8-4BDAB963AEC3}"/>
              </a:ext>
            </a:extLst>
          </p:cNvPr>
          <p:cNvSpPr>
            <a:spLocks noGrp="1"/>
          </p:cNvSpPr>
          <p:nvPr>
            <p:ph type="title"/>
          </p:nvPr>
        </p:nvSpPr>
        <p:spPr>
          <a:xfrm>
            <a:off x="437230" y="213847"/>
            <a:ext cx="11462002" cy="550428"/>
          </a:xfrm>
        </p:spPr>
        <p:txBody>
          <a:bodyPr anchor="t"/>
          <a:lstStyle/>
          <a:p>
            <a:r>
              <a:rPr lang="en-GB" sz="2500">
                <a:solidFill>
                  <a:schemeClr val="accent1"/>
                </a:solidFill>
              </a:rPr>
              <a:t>Enhancing the current offer: Views on frequency and intensity of support</a:t>
            </a:r>
            <a:br>
              <a:rPr lang="en-GB" sz="2500">
                <a:solidFill>
                  <a:schemeClr val="accent1"/>
                </a:solidFill>
              </a:rPr>
            </a:br>
            <a:endParaRPr lang="en-GB" sz="2500">
              <a:solidFill>
                <a:schemeClr val="accent1"/>
              </a:solidFill>
            </a:endParaRPr>
          </a:p>
        </p:txBody>
      </p:sp>
      <p:sp>
        <p:nvSpPr>
          <p:cNvPr id="2" name="Slide Number Placeholder 1">
            <a:extLst>
              <a:ext uri="{FF2B5EF4-FFF2-40B4-BE49-F238E27FC236}">
                <a16:creationId xmlns:a16="http://schemas.microsoft.com/office/drawing/2014/main" id="{DC63B541-DE65-456A-90C8-7F2529FD1FA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6" name="Rectangle 5">
            <a:extLst>
              <a:ext uri="{FF2B5EF4-FFF2-40B4-BE49-F238E27FC236}">
                <a16:creationId xmlns:a16="http://schemas.microsoft.com/office/drawing/2014/main" id="{D5710668-7D48-452E-9327-82472B12A15E}"/>
              </a:ext>
            </a:extLst>
          </p:cNvPr>
          <p:cNvSpPr/>
          <p:nvPr/>
        </p:nvSpPr>
        <p:spPr>
          <a:xfrm>
            <a:off x="437230" y="750628"/>
            <a:ext cx="11269496" cy="707886"/>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Arial"/>
                <a:ea typeface="Calibri" panose="020F0502020204030204" pitchFamily="34" charset="0"/>
                <a:cs typeface="Times New Roman" panose="02020603050405020304" pitchFamily="18" charset="0"/>
              </a:rPr>
              <a:t>For each of the following activities, would you like to have the opportunity to participate in this type of outreach more often, about the same or less often?</a:t>
            </a:r>
            <a:endParaRPr kumimoji="0" lang="en-GB" sz="2000" b="0" i="0" u="none" strike="noStrike" kern="1200" cap="none" spc="0" normalizeH="0" baseline="0" noProof="0" dirty="0">
              <a:ln>
                <a:noFill/>
              </a:ln>
              <a:solidFill>
                <a:schemeClr val="tx2"/>
              </a:solidFill>
              <a:effectLst/>
              <a:uLnTx/>
              <a:uFillTx/>
              <a:latin typeface="Arial"/>
            </a:endParaRPr>
          </a:p>
        </p:txBody>
      </p:sp>
      <p:sp>
        <p:nvSpPr>
          <p:cNvPr id="9" name="TextBox 8">
            <a:extLst>
              <a:ext uri="{FF2B5EF4-FFF2-40B4-BE49-F238E27FC236}">
                <a16:creationId xmlns:a16="http://schemas.microsoft.com/office/drawing/2014/main" id="{5E45EFBF-60C4-448C-9A0F-392CA3CFFDE2}"/>
              </a:ext>
            </a:extLst>
          </p:cNvPr>
          <p:cNvSpPr txBox="1"/>
          <p:nvPr/>
        </p:nvSpPr>
        <p:spPr>
          <a:xfrm>
            <a:off x="437230" y="5868116"/>
            <a:ext cx="8670675" cy="597536"/>
          </a:xfrm>
          <a:prstGeom prst="rect">
            <a:avLst/>
          </a:prstGeom>
          <a:noFill/>
        </p:spPr>
        <p:txBody>
          <a:bodyPr wrap="square" lIns="0" tIns="0" rIns="0" bIns="0" rtlCol="0">
            <a:spAutoFit/>
          </a:bodyPr>
          <a:lstStyle/>
          <a:p>
            <a:pPr lvl="0">
              <a:lnSpc>
                <a:spcPct val="110000"/>
              </a:lnSpc>
              <a:spcBef>
                <a:spcPts val="400"/>
              </a:spcBef>
              <a:spcAft>
                <a:spcPts val="400"/>
              </a:spcAft>
            </a:pPr>
            <a:r>
              <a:rPr lang="en-GB" sz="900">
                <a:solidFill>
                  <a:prstClr val="black"/>
                </a:solidFill>
              </a:rPr>
              <a:t>Percentages shown if 3% or more.</a:t>
            </a:r>
            <a:br>
              <a:rPr kumimoji="0" lang="en-GB" sz="900" b="0" i="0" u="none" strike="noStrike" kern="1200" cap="none" spc="0" normalizeH="0" baseline="0" noProof="0">
                <a:ln>
                  <a:noFill/>
                </a:ln>
                <a:solidFill>
                  <a:prstClr val="black"/>
                </a:solidFill>
                <a:effectLst/>
                <a:uLnTx/>
                <a:uFillTx/>
                <a:latin typeface="Arial"/>
                <a:ea typeface="+mn-ea"/>
                <a:cs typeface="+mn-cs"/>
              </a:rPr>
            </a:br>
            <a:r>
              <a:rPr kumimoji="0" lang="en-GB" sz="900" b="0" i="0" u="none" strike="noStrike" kern="1200" cap="none" spc="0" normalizeH="0" baseline="0" noProof="0">
                <a:ln>
                  <a:noFill/>
                </a:ln>
                <a:solidFill>
                  <a:prstClr val="black"/>
                </a:solidFill>
                <a:effectLst/>
                <a:uLnTx/>
                <a:uFillTx/>
                <a:latin typeface="Arial"/>
                <a:ea typeface="+mn-ea"/>
                <a:cs typeface="+mn-cs"/>
              </a:rPr>
              <a:t>Base: </a:t>
            </a:r>
            <a:r>
              <a:rPr lang="en-GB" sz="900">
                <a:solidFill>
                  <a:prstClr val="black"/>
                </a:solidFill>
              </a:rPr>
              <a:t>Asked for each type of activity participated in (i.e. for each option selected at Q OUTR): General information advice and guidance (599), subject masterclass and insight (364), campus visit (514), mentoring (361), working with local student ambassadors/mentors (318), skills or attainment development (including tutoring) (268), summer school (178), staff development session (175), parents and carers session (185). [</a:t>
            </a:r>
            <a:r>
              <a:rPr lang="en-GB" sz="900">
                <a:solidFill>
                  <a:prstClr val="black"/>
                </a:solidFill>
                <a:cs typeface="Times New Roman" panose="02020603050405020304" pitchFamily="18" charset="0"/>
              </a:rPr>
              <a:t>MORE</a:t>
            </a:r>
            <a:r>
              <a:rPr lang="en-GB" sz="900">
                <a:solidFill>
                  <a:prstClr val="black"/>
                </a:solidFill>
              </a:rPr>
              <a:t>]</a:t>
            </a:r>
            <a:endParaRPr kumimoji="0" lang="en-GB" sz="9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8" name="Chart 7" descr="Bar chart showing activities and percentage of respondents who would like to have the opportunity to participate in this type of outreach more often, about the same or less often">
            <a:extLst>
              <a:ext uri="{FF2B5EF4-FFF2-40B4-BE49-F238E27FC236}">
                <a16:creationId xmlns:a16="http://schemas.microsoft.com/office/drawing/2014/main" id="{0C0BC542-8CDA-4910-9CC1-FB196B2D60FC}"/>
              </a:ext>
            </a:extLst>
          </p:cNvPr>
          <p:cNvGraphicFramePr/>
          <p:nvPr>
            <p:extLst>
              <p:ext uri="{D42A27DB-BD31-4B8C-83A1-F6EECF244321}">
                <p14:modId xmlns:p14="http://schemas.microsoft.com/office/powerpoint/2010/main" val="2661767412"/>
              </p:ext>
            </p:extLst>
          </p:nvPr>
        </p:nvGraphicFramePr>
        <p:xfrm>
          <a:off x="437230" y="1458514"/>
          <a:ext cx="11269496" cy="41842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7789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7" descr="A person standing in front of a building&#10;&#10;Description automatically generated">
            <a:extLst>
              <a:ext uri="{FF2B5EF4-FFF2-40B4-BE49-F238E27FC236}">
                <a16:creationId xmlns:a16="http://schemas.microsoft.com/office/drawing/2014/main" id="{6CAAD4D1-EAD9-4182-BA20-FD7F8EC519B0}"/>
              </a:ext>
            </a:extLst>
          </p:cNvPr>
          <p:cNvPicPr>
            <a:picLocks noChangeAspect="1"/>
          </p:cNvPicPr>
          <p:nvPr/>
        </p:nvPicPr>
        <p:blipFill>
          <a:blip r:embed="rId3">
            <a:extLst>
              <a:ext uri="{28A0092B-C50C-407E-A947-70E740481C1C}">
                <a14:useLocalDpi xmlns:a14="http://schemas.microsoft.com/office/drawing/2010/main" val="0"/>
              </a:ext>
            </a:extLst>
          </a:blip>
          <a:srcRect t="7823" b="782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E1A29AC0-4C59-4E78-BF59-C70AFE8C59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1400" b="1" i="0" u="none" strike="noStrike" kern="1200" cap="none" spc="0" normalizeH="0" baseline="0" noProof="0" smtClean="0">
                <a:ln>
                  <a:noFill/>
                </a:ln>
                <a:solidFill>
                  <a:prstClr val="white"/>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1400" b="1" i="0" u="none" strike="noStrike" kern="1200" cap="none" spc="0" normalizeH="0" baseline="0" noProof="0">
                <a:ln>
                  <a:noFill/>
                </a:ln>
                <a:solidFill>
                  <a:prstClr val="white"/>
                </a:solidFill>
                <a:effectLst/>
                <a:uLnTx/>
                <a:uFillTx/>
                <a:latin typeface="Arial Black"/>
                <a:ea typeface="+mn-ea"/>
                <a:cs typeface="+mn-cs"/>
              </a:rPr>
              <a:t> </a:t>
            </a:r>
          </a:p>
        </p:txBody>
      </p:sp>
      <p:pic>
        <p:nvPicPr>
          <p:cNvPr id="14" name="Picture 13">
            <a:extLst>
              <a:ext uri="{FF2B5EF4-FFF2-40B4-BE49-F238E27FC236}">
                <a16:creationId xmlns:a16="http://schemas.microsoft.com/office/drawing/2014/main" id="{86243B05-2EC7-4E0C-9F63-F994516C7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Forme libre : forme 12">
            <a:extLst>
              <a:ext uri="{FF2B5EF4-FFF2-40B4-BE49-F238E27FC236}">
                <a16:creationId xmlns:a16="http://schemas.microsoft.com/office/drawing/2014/main" id="{C391FEE7-FF4B-400B-9A5E-994F98670D18}"/>
              </a:ext>
            </a:extLst>
          </p:cNvPr>
          <p:cNvSpPr/>
          <p:nvPr/>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orme libre : forme 13">
            <a:extLst>
              <a:ext uri="{FF2B5EF4-FFF2-40B4-BE49-F238E27FC236}">
                <a16:creationId xmlns:a16="http://schemas.microsoft.com/office/drawing/2014/main" id="{176A3D69-135D-4718-A668-11F8F159441A}"/>
              </a:ext>
            </a:extLst>
          </p:cNvPr>
          <p:cNvSpPr/>
          <p:nvPr/>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A34F9563-568B-4DEB-8724-80F5AF5370B8}"/>
              </a:ext>
            </a:extLst>
          </p:cNvPr>
          <p:cNvSpPr>
            <a:spLocks noGrp="1"/>
          </p:cNvSpPr>
          <p:nvPr>
            <p:ph type="body" sz="quarter" idx="13"/>
          </p:nvPr>
        </p:nvSpPr>
        <p:spPr>
          <a:xfrm>
            <a:off x="8904312" y="91698"/>
            <a:ext cx="2837315" cy="3107326"/>
          </a:xfrm>
        </p:spPr>
        <p:txBody>
          <a:bodyPr/>
          <a:lstStyle/>
          <a:p>
            <a:r>
              <a:rPr lang="en-GB"/>
              <a:t>07</a:t>
            </a:r>
          </a:p>
        </p:txBody>
      </p:sp>
      <p:sp>
        <p:nvSpPr>
          <p:cNvPr id="18" name="Rectangle 17">
            <a:extLst>
              <a:ext uri="{FF2B5EF4-FFF2-40B4-BE49-F238E27FC236}">
                <a16:creationId xmlns:a16="http://schemas.microsoft.com/office/drawing/2014/main" id="{A4BD75D3-03C4-4A0A-9B7B-F3953517F080}"/>
              </a:ext>
              <a:ext uri="{C183D7F6-B498-43B3-948B-1728B52AA6E4}">
                <adec:decorative xmlns:adec="http://schemas.microsoft.com/office/drawing/2017/decorative" val="1"/>
              </a:ext>
            </a:extLst>
          </p:cNvPr>
          <p:cNvSpPr/>
          <p:nvPr/>
        </p:nvSpPr>
        <p:spPr bwMode="hidden">
          <a:xfrm>
            <a:off x="35813" y="11082"/>
            <a:ext cx="12192000" cy="6807162"/>
          </a:xfrm>
          <a:prstGeom prst="rect">
            <a:avLst/>
          </a:prstGeom>
          <a:gradFill flip="none" rotWithShape="1">
            <a:gsLst>
              <a:gs pos="0">
                <a:schemeClr val="tx1"/>
              </a:gs>
              <a:gs pos="32000">
                <a:schemeClr val="tx1">
                  <a:alpha val="24000"/>
                </a:schemeClr>
              </a:gs>
              <a:gs pos="79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4">
            <a:extLst>
              <a:ext uri="{FF2B5EF4-FFF2-40B4-BE49-F238E27FC236}">
                <a16:creationId xmlns:a16="http://schemas.microsoft.com/office/drawing/2014/main" id="{D44BB683-72F6-431D-A709-9ABF0EB718C4}"/>
              </a:ext>
            </a:extLst>
          </p:cNvPr>
          <p:cNvSpPr txBox="1">
            <a:spLocks/>
          </p:cNvSpPr>
          <p:nvPr/>
        </p:nvSpPr>
        <p:spPr>
          <a:xfrm>
            <a:off x="450373" y="423035"/>
            <a:ext cx="6977843" cy="6647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b="1" kern="1200" cap="none" spc="0" baseline="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Conclusions</a:t>
            </a:r>
          </a:p>
        </p:txBody>
      </p:sp>
    </p:spTree>
    <p:extLst>
      <p:ext uri="{BB962C8B-B14F-4D97-AF65-F5344CB8AC3E}">
        <p14:creationId xmlns:p14="http://schemas.microsoft.com/office/powerpoint/2010/main" val="2477839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986A51-3A21-47B6-8276-BFF899F161DA}"/>
              </a:ext>
            </a:extLst>
          </p:cNvPr>
          <p:cNvSpPr>
            <a:spLocks noGrp="1"/>
          </p:cNvSpPr>
          <p:nvPr>
            <p:ph idx="1"/>
          </p:nvPr>
        </p:nvSpPr>
        <p:spPr>
          <a:xfrm>
            <a:off x="437230" y="1683336"/>
            <a:ext cx="11328558" cy="4176807"/>
          </a:xfrm>
          <a:solidFill>
            <a:schemeClr val="bg1">
              <a:lumMod val="95000"/>
            </a:schemeClr>
          </a:solidFill>
        </p:spPr>
        <p:txBody>
          <a:bodyPr vert="horz" lIns="0" tIns="0" rIns="0" bIns="0" rtlCol="0" anchor="t">
            <a:noAutofit/>
          </a:bodyPr>
          <a:lstStyle/>
          <a:p>
            <a:pPr marL="285750" indent="-285750">
              <a:buFont typeface="Arial" panose="020B0604020202020204" pitchFamily="34" charset="0"/>
              <a:buChar char="•"/>
            </a:pPr>
            <a:r>
              <a:rPr lang="en-GB" sz="1800"/>
              <a:t>Uni Connect activities are </a:t>
            </a:r>
            <a:r>
              <a:rPr lang="en-GB" sz="1800" b="1"/>
              <a:t>perceived as high quality </a:t>
            </a:r>
            <a:r>
              <a:rPr lang="en-GB" sz="1800"/>
              <a:t>by schools and colleges – this is a key motivator for both initial and ongoing participation in targeted outreach provision</a:t>
            </a:r>
            <a:endParaRPr lang="en-GB" sz="1800">
              <a:cs typeface="Arial"/>
            </a:endParaRPr>
          </a:p>
          <a:p>
            <a:pPr marL="285750" indent="-285750">
              <a:buFont typeface="Arial" panose="020B0604020202020204" pitchFamily="34" charset="0"/>
              <a:buChar char="•"/>
            </a:pPr>
            <a:r>
              <a:rPr lang="en-GB" sz="1800"/>
              <a:t>Challenges to engagement </a:t>
            </a:r>
            <a:r>
              <a:rPr lang="en-GB" sz="1800" b="1"/>
              <a:t>tend to be internal</a:t>
            </a:r>
            <a:r>
              <a:rPr lang="en-GB" sz="1800"/>
              <a:t>, such as time and flexibility within the timetable and lack of staff time to support delivery – these are less prevalent amongst schools and colleges who have a </a:t>
            </a:r>
            <a:r>
              <a:rPr lang="en-GB" sz="1800" b="1"/>
              <a:t>paid member of Uni Connect staff</a:t>
            </a:r>
            <a:endParaRPr lang="en-GB" sz="1800"/>
          </a:p>
          <a:p>
            <a:pPr marL="285750" indent="-285750">
              <a:buFont typeface="Arial" panose="020B0604020202020204" pitchFamily="34" charset="0"/>
              <a:buChar char="•"/>
            </a:pPr>
            <a:r>
              <a:rPr lang="en-GB" sz="1800"/>
              <a:t>Activities involving </a:t>
            </a:r>
            <a:r>
              <a:rPr lang="en-GB" sz="1800" b="1"/>
              <a:t>direct support to learners </a:t>
            </a:r>
            <a:r>
              <a:rPr lang="en-GB" sz="1800"/>
              <a:t>are the highest rated amongst schools and colleges, particularly general information, advice and guidance and campus visits</a:t>
            </a:r>
          </a:p>
          <a:p>
            <a:pPr marL="285750" indent="-285750">
              <a:buFont typeface="Arial" panose="020B0604020202020204" pitchFamily="34" charset="0"/>
              <a:buChar char="•"/>
            </a:pPr>
            <a:r>
              <a:rPr lang="en-GB" sz="1800"/>
              <a:t>Schools and colleges cite a broad range of </a:t>
            </a:r>
            <a:r>
              <a:rPr lang="en-GB" sz="1800" b="1"/>
              <a:t>benefits to learners </a:t>
            </a:r>
            <a:r>
              <a:rPr lang="en-GB" sz="1800"/>
              <a:t>from engagement with Uni Connect, including increased confidence to make informed choices and increased understanding of the benefit of HE</a:t>
            </a:r>
          </a:p>
          <a:p>
            <a:pPr marL="285750" indent="-285750">
              <a:buFont typeface="Arial" panose="020B0604020202020204" pitchFamily="34" charset="0"/>
              <a:buChar char="•"/>
            </a:pPr>
            <a:endParaRPr lang="en-GB" sz="1800"/>
          </a:p>
          <a:p>
            <a:endParaRPr lang="en-GB"/>
          </a:p>
        </p:txBody>
      </p:sp>
      <p:sp>
        <p:nvSpPr>
          <p:cNvPr id="30" name="Text Placeholder 29">
            <a:extLst>
              <a:ext uri="{FF2B5EF4-FFF2-40B4-BE49-F238E27FC236}">
                <a16:creationId xmlns:a16="http://schemas.microsoft.com/office/drawing/2014/main" id="{1D65A78F-05BF-4829-8013-06EC22B55B62}"/>
              </a:ext>
            </a:extLst>
          </p:cNvPr>
          <p:cNvSpPr>
            <a:spLocks noGrp="1"/>
          </p:cNvSpPr>
          <p:nvPr>
            <p:ph type="body" sz="quarter" idx="19"/>
          </p:nvPr>
        </p:nvSpPr>
        <p:spPr>
          <a:xfrm>
            <a:off x="437230" y="858340"/>
            <a:ext cx="10904060" cy="615553"/>
          </a:xfrm>
        </p:spPr>
        <p:txBody>
          <a:bodyPr vert="horz" wrap="square" lIns="0" tIns="0" rIns="0" bIns="0" rtlCol="0" anchor="t">
            <a:spAutoFit/>
          </a:bodyPr>
          <a:lstStyle/>
          <a:p>
            <a:r>
              <a:rPr lang="en-GB"/>
              <a:t>The survey findings point to a number of conclusions and implications for Uni Connect targeted outreach </a:t>
            </a:r>
          </a:p>
        </p:txBody>
      </p:sp>
      <p:sp>
        <p:nvSpPr>
          <p:cNvPr id="3" name="Slide Number Placeholder 2">
            <a:extLst>
              <a:ext uri="{FF2B5EF4-FFF2-40B4-BE49-F238E27FC236}">
                <a16:creationId xmlns:a16="http://schemas.microsoft.com/office/drawing/2014/main" id="{5BA8E5AB-6E04-400E-83C5-628EE7195F79}"/>
              </a:ext>
            </a:extLst>
          </p:cNvPr>
          <p:cNvSpPr>
            <a:spLocks noGrp="1"/>
          </p:cNvSpPr>
          <p:nvPr>
            <p:ph type="sldNum"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1400" b="1" i="0" u="none" strike="noStrike" kern="1200" cap="none" spc="0" normalizeH="0" baseline="0" noProof="0">
                <a:ln>
                  <a:noFill/>
                </a:ln>
                <a:solidFill>
                  <a:prstClr val="black"/>
                </a:solidFill>
                <a:effectLst/>
                <a:uLnTx/>
                <a:uFillTx/>
                <a:latin typeface="Arial Black"/>
                <a:ea typeface="+mn-ea"/>
                <a:cs typeface="+mn-cs"/>
              </a:rPr>
              <a:t>  </a:t>
            </a:r>
          </a:p>
        </p:txBody>
      </p:sp>
      <p:sp>
        <p:nvSpPr>
          <p:cNvPr id="2" name="Title 1">
            <a:extLst>
              <a:ext uri="{FF2B5EF4-FFF2-40B4-BE49-F238E27FC236}">
                <a16:creationId xmlns:a16="http://schemas.microsoft.com/office/drawing/2014/main" id="{A3B94F8C-CB9D-4123-B8E4-0CE6731A2DD0}"/>
              </a:ext>
            </a:extLst>
          </p:cNvPr>
          <p:cNvSpPr>
            <a:spLocks noGrp="1"/>
          </p:cNvSpPr>
          <p:nvPr>
            <p:ph type="title"/>
          </p:nvPr>
        </p:nvSpPr>
        <p:spPr>
          <a:xfrm>
            <a:off x="437230" y="-68239"/>
            <a:ext cx="9341700" cy="775597"/>
          </a:xfrm>
        </p:spPr>
        <p:txBody>
          <a:bodyPr/>
          <a:lstStyle/>
          <a:p>
            <a:r>
              <a:rPr lang="en-GB"/>
              <a:t>Conclusions (1)</a:t>
            </a:r>
          </a:p>
        </p:txBody>
      </p:sp>
    </p:spTree>
    <p:extLst>
      <p:ext uri="{BB962C8B-B14F-4D97-AF65-F5344CB8AC3E}">
        <p14:creationId xmlns:p14="http://schemas.microsoft.com/office/powerpoint/2010/main" val="3614397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986A51-3A21-47B6-8276-BFF899F161DA}"/>
              </a:ext>
            </a:extLst>
          </p:cNvPr>
          <p:cNvSpPr>
            <a:spLocks noGrp="1"/>
          </p:cNvSpPr>
          <p:nvPr>
            <p:ph idx="1"/>
          </p:nvPr>
        </p:nvSpPr>
        <p:spPr>
          <a:xfrm>
            <a:off x="437230" y="1683336"/>
            <a:ext cx="11328558" cy="4316324"/>
          </a:xfrm>
          <a:solidFill>
            <a:schemeClr val="bg1">
              <a:lumMod val="95000"/>
            </a:schemeClr>
          </a:solidFill>
        </p:spPr>
        <p:txBody>
          <a:bodyPr vert="horz" lIns="0" tIns="0" rIns="0" bIns="0" rtlCol="0" anchor="t">
            <a:noAutofit/>
          </a:bodyPr>
          <a:lstStyle/>
          <a:p>
            <a:pPr marL="285750" indent="-285750">
              <a:buFont typeface="Arial" panose="020B0604020202020204" pitchFamily="34" charset="0"/>
              <a:buChar char="•"/>
            </a:pPr>
            <a:r>
              <a:rPr lang="en-GB" sz="1800"/>
              <a:t>The survey also highlighted a range of </a:t>
            </a:r>
            <a:r>
              <a:rPr lang="en-GB" sz="1800" b="1"/>
              <a:t>benefits to schools and colleges </a:t>
            </a:r>
            <a:r>
              <a:rPr lang="en-GB" sz="1800"/>
              <a:t>from Uni Connect, including contribution to Gatsby benchmarks, financial support, access to expert knowledge and enriched curriculum</a:t>
            </a:r>
            <a:endParaRPr lang="en-GB" sz="1800">
              <a:cs typeface="Arial"/>
            </a:endParaRPr>
          </a:p>
          <a:p>
            <a:pPr marL="285750" indent="-285750">
              <a:buFont typeface="Arial" panose="020B0604020202020204" pitchFamily="34" charset="0"/>
              <a:buChar char="•"/>
            </a:pPr>
            <a:r>
              <a:rPr lang="en-GB" sz="1800"/>
              <a:t>There is </a:t>
            </a:r>
            <a:r>
              <a:rPr lang="en-GB" sz="1800" b="1"/>
              <a:t>strong support </a:t>
            </a:r>
            <a:r>
              <a:rPr lang="en-GB" sz="1800"/>
              <a:t>from schools and colleges for broadening the eligibility criteria to incorporate other learners from disadvantaged backgrounds</a:t>
            </a:r>
          </a:p>
          <a:p>
            <a:pPr marL="285750" indent="-285750">
              <a:buFont typeface="Arial" panose="020B0604020202020204" pitchFamily="34" charset="0"/>
              <a:buChar char="•"/>
            </a:pPr>
            <a:r>
              <a:rPr lang="en-GB" sz="1800"/>
              <a:t>The survey also found that most schools and colleges supported expanding eligibility to </a:t>
            </a:r>
            <a:r>
              <a:rPr lang="en-GB" sz="1800" b="1"/>
              <a:t>parents and carers</a:t>
            </a:r>
            <a:endParaRPr lang="en-GB" sz="1800"/>
          </a:p>
          <a:p>
            <a:pPr marL="285750" indent="-285750">
              <a:buFont typeface="Arial" panose="020B0604020202020204" pitchFamily="34" charset="0"/>
              <a:buChar char="•"/>
            </a:pPr>
            <a:r>
              <a:rPr lang="en-GB" sz="1800"/>
              <a:t>Schools and colleges would also welcome </a:t>
            </a:r>
            <a:r>
              <a:rPr lang="en-GB" sz="1800" b="1"/>
              <a:t>more involvement of employers</a:t>
            </a:r>
            <a:r>
              <a:rPr lang="en-GB" sz="1800"/>
              <a:t> in targeted outreach activities, as well as more </a:t>
            </a:r>
            <a:r>
              <a:rPr lang="en-GB" sz="1800" b="1"/>
              <a:t>subject-based interventions</a:t>
            </a:r>
          </a:p>
          <a:p>
            <a:pPr marL="285750" indent="-285750">
              <a:buFont typeface="Arial" panose="020B0604020202020204" pitchFamily="34" charset="0"/>
              <a:buChar char="•"/>
            </a:pPr>
            <a:r>
              <a:rPr lang="en-GB" sz="1800"/>
              <a:t>A key reason for non-engagement of schools and colleges was a </a:t>
            </a:r>
            <a:r>
              <a:rPr lang="en-GB" sz="1800" b="1"/>
              <a:t>lack of awareness of the Uni Connect offer and how this differs from existing outreach provision</a:t>
            </a:r>
            <a:r>
              <a:rPr lang="en-GB" sz="1800"/>
              <a:t>, suggesting that further work is required to more effectively communicate this</a:t>
            </a:r>
          </a:p>
          <a:p>
            <a:pPr marL="285750" indent="-285750">
              <a:buFont typeface="Arial" panose="020B0604020202020204" pitchFamily="34" charset="0"/>
              <a:buChar char="•"/>
            </a:pPr>
            <a:r>
              <a:rPr lang="en-GB" sz="1800"/>
              <a:t>The Uni Connect offer is widely regarded as </a:t>
            </a:r>
            <a:r>
              <a:rPr lang="en-GB" sz="1800" b="1"/>
              <a:t>offering something different </a:t>
            </a:r>
            <a:r>
              <a:rPr lang="en-GB" sz="1800"/>
              <a:t>to the other outreach provision available, particularly in terms of the level of support provided and the range and quality of activities on offer.</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a:p>
            <a:endParaRPr lang="en-GB"/>
          </a:p>
        </p:txBody>
      </p:sp>
      <p:sp>
        <p:nvSpPr>
          <p:cNvPr id="30" name="Text Placeholder 29">
            <a:extLst>
              <a:ext uri="{FF2B5EF4-FFF2-40B4-BE49-F238E27FC236}">
                <a16:creationId xmlns:a16="http://schemas.microsoft.com/office/drawing/2014/main" id="{1D65A78F-05BF-4829-8013-06EC22B55B62}"/>
              </a:ext>
            </a:extLst>
          </p:cNvPr>
          <p:cNvSpPr>
            <a:spLocks noGrp="1"/>
          </p:cNvSpPr>
          <p:nvPr>
            <p:ph type="body" sz="quarter" idx="19"/>
          </p:nvPr>
        </p:nvSpPr>
        <p:spPr>
          <a:xfrm>
            <a:off x="437230" y="858340"/>
            <a:ext cx="10904060" cy="615553"/>
          </a:xfrm>
        </p:spPr>
        <p:txBody>
          <a:bodyPr vert="horz" wrap="square" lIns="0" tIns="0" rIns="0" bIns="0" rtlCol="0" anchor="t">
            <a:spAutoFit/>
          </a:bodyPr>
          <a:lstStyle/>
          <a:p>
            <a:r>
              <a:rPr lang="en-GB"/>
              <a:t>The survey findings point to a number of conclusions and implications for Uni Connect targeted outreach </a:t>
            </a:r>
          </a:p>
        </p:txBody>
      </p:sp>
      <p:sp>
        <p:nvSpPr>
          <p:cNvPr id="3" name="Slide Number Placeholder 2">
            <a:extLst>
              <a:ext uri="{FF2B5EF4-FFF2-40B4-BE49-F238E27FC236}">
                <a16:creationId xmlns:a16="http://schemas.microsoft.com/office/drawing/2014/main" id="{5BA8E5AB-6E04-400E-83C5-628EE7195F79}"/>
              </a:ext>
            </a:extLst>
          </p:cNvPr>
          <p:cNvSpPr>
            <a:spLocks noGrp="1"/>
          </p:cNvSpPr>
          <p:nvPr>
            <p:ph type="sldNum"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r>
              <a:rPr kumimoji="0" lang="en-GB" sz="1400" b="1" i="0" u="none" strike="noStrike" kern="1200" cap="none" spc="0" normalizeH="0" baseline="0" noProof="0">
                <a:ln>
                  <a:noFill/>
                </a:ln>
                <a:solidFill>
                  <a:prstClr val="black"/>
                </a:solidFill>
                <a:effectLst/>
                <a:uLnTx/>
                <a:uFillTx/>
                <a:latin typeface="Arial Black"/>
                <a:ea typeface="+mn-ea"/>
                <a:cs typeface="+mn-cs"/>
              </a:rPr>
              <a:t>  </a:t>
            </a:r>
          </a:p>
        </p:txBody>
      </p:sp>
      <p:sp>
        <p:nvSpPr>
          <p:cNvPr id="2" name="Title 1">
            <a:extLst>
              <a:ext uri="{FF2B5EF4-FFF2-40B4-BE49-F238E27FC236}">
                <a16:creationId xmlns:a16="http://schemas.microsoft.com/office/drawing/2014/main" id="{A3B94F8C-CB9D-4123-B8E4-0CE6731A2DD0}"/>
              </a:ext>
            </a:extLst>
          </p:cNvPr>
          <p:cNvSpPr>
            <a:spLocks noGrp="1"/>
          </p:cNvSpPr>
          <p:nvPr>
            <p:ph type="title"/>
          </p:nvPr>
        </p:nvSpPr>
        <p:spPr>
          <a:xfrm>
            <a:off x="437230" y="-68239"/>
            <a:ext cx="9341700" cy="775597"/>
          </a:xfrm>
        </p:spPr>
        <p:txBody>
          <a:bodyPr/>
          <a:lstStyle/>
          <a:p>
            <a:r>
              <a:rPr lang="en-GB"/>
              <a:t>Conclusions (2)</a:t>
            </a:r>
          </a:p>
        </p:txBody>
      </p:sp>
    </p:spTree>
    <p:extLst>
      <p:ext uri="{BB962C8B-B14F-4D97-AF65-F5344CB8AC3E}">
        <p14:creationId xmlns:p14="http://schemas.microsoft.com/office/powerpoint/2010/main" val="2498867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descr="Thank you">
            <a:extLst>
              <a:ext uri="{FF2B5EF4-FFF2-40B4-BE49-F238E27FC236}">
                <a16:creationId xmlns:a16="http://schemas.microsoft.com/office/drawing/2014/main" id="{44BC4A29-CCEF-4C02-9AE5-AF0D02B11926}"/>
              </a:ext>
            </a:extLst>
          </p:cNvPr>
          <p:cNvSpPr txBox="1"/>
          <p:nvPr/>
        </p:nvSpPr>
        <p:spPr>
          <a:xfrm>
            <a:off x="442913" y="367708"/>
            <a:ext cx="4332288" cy="1828193"/>
          </a:xfrm>
          <a:prstGeom prst="rect">
            <a:avLst/>
          </a:prstGeom>
          <a:noFill/>
        </p:spPr>
        <p:txBody>
          <a:bodyPr wrap="square" lIns="0" tIns="0" rIns="0" bIns="0" rtlCol="0">
            <a:spAutoFit/>
          </a:bodyPr>
          <a:lstStyle/>
          <a:p>
            <a:pPr algn="l">
              <a:lnSpc>
                <a:spcPct val="90000"/>
              </a:lnSpc>
              <a:spcBef>
                <a:spcPts val="400"/>
              </a:spcBef>
              <a:spcAft>
                <a:spcPts val="400"/>
              </a:spcAft>
            </a:pPr>
            <a:r>
              <a:rPr lang="en-GB" sz="6600" b="1" dirty="0">
                <a:solidFill>
                  <a:schemeClr val="bg1"/>
                </a:solidFill>
                <a:latin typeface="+mj-lt"/>
              </a:rPr>
              <a:t>Thank</a:t>
            </a:r>
            <a:br>
              <a:rPr lang="en-GB" sz="6600" b="1" dirty="0">
                <a:solidFill>
                  <a:schemeClr val="bg1"/>
                </a:solidFill>
                <a:latin typeface="+mj-lt"/>
              </a:rPr>
            </a:br>
            <a:r>
              <a:rPr lang="en-GB" sz="6600" b="1" dirty="0">
                <a:solidFill>
                  <a:schemeClr val="bg1"/>
                </a:solidFill>
                <a:latin typeface="+mj-lt"/>
              </a:rPr>
              <a:t>you.</a:t>
            </a:r>
          </a:p>
        </p:txBody>
      </p:sp>
      <p:sp>
        <p:nvSpPr>
          <p:cNvPr id="8" name="Text Placeholder 7">
            <a:extLst>
              <a:ext uri="{FF2B5EF4-FFF2-40B4-BE49-F238E27FC236}">
                <a16:creationId xmlns:a16="http://schemas.microsoft.com/office/drawing/2014/main" id="{EB9D1EDB-F984-4770-A4F5-3FFC51FB2DDE}"/>
              </a:ext>
            </a:extLst>
          </p:cNvPr>
          <p:cNvSpPr>
            <a:spLocks noGrp="1"/>
          </p:cNvSpPr>
          <p:nvPr>
            <p:ph type="body" sz="quarter" idx="10"/>
          </p:nvPr>
        </p:nvSpPr>
        <p:spPr/>
        <p:txBody>
          <a:bodyPr/>
          <a:lstStyle/>
          <a:p>
            <a:r>
              <a:rPr lang="en-GB"/>
              <a:t>If you have any questions regarding this deck please email </a:t>
            </a:r>
            <a:r>
              <a:rPr lang="en-GB">
                <a:hlinkClick r:id="rId2"/>
              </a:rPr>
              <a:t>susan.mackay@Ipsos.com</a:t>
            </a:r>
            <a:r>
              <a:rPr lang="en-GB"/>
              <a:t> </a:t>
            </a:r>
          </a:p>
        </p:txBody>
      </p:sp>
    </p:spTree>
    <p:extLst>
      <p:ext uri="{BB962C8B-B14F-4D97-AF65-F5344CB8AC3E}">
        <p14:creationId xmlns:p14="http://schemas.microsoft.com/office/powerpoint/2010/main" val="3396636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3B1612-AF22-4E1F-9375-B1BABB3AD7C5}"/>
              </a:ext>
            </a:extLst>
          </p:cNvPr>
          <p:cNvSpPr>
            <a:spLocks noGrp="1"/>
          </p:cNvSpPr>
          <p:nvPr>
            <p:ph type="title"/>
          </p:nvPr>
        </p:nvSpPr>
        <p:spPr>
          <a:xfrm>
            <a:off x="437230" y="-21001"/>
            <a:ext cx="9341700" cy="775597"/>
          </a:xfrm>
        </p:spPr>
        <p:txBody>
          <a:bodyPr/>
          <a:lstStyle/>
          <a:p>
            <a:r>
              <a:rPr lang="en-GB"/>
              <a:t>Introduction</a:t>
            </a:r>
          </a:p>
        </p:txBody>
      </p:sp>
      <p:graphicFrame>
        <p:nvGraphicFramePr>
          <p:cNvPr id="8" name="Content Placeholder 15">
            <a:extLst>
              <a:ext uri="{FF2B5EF4-FFF2-40B4-BE49-F238E27FC236}">
                <a16:creationId xmlns:a16="http://schemas.microsoft.com/office/drawing/2014/main" id="{FE1CA3FC-4FC2-40C2-87D8-E8A7B456835F}"/>
              </a:ext>
            </a:extLst>
          </p:cNvPr>
          <p:cNvGraphicFramePr>
            <a:graphicFrameLocks/>
          </p:cNvGraphicFramePr>
          <p:nvPr>
            <p:extLst>
              <p:ext uri="{D42A27DB-BD31-4B8C-83A1-F6EECF244321}">
                <p14:modId xmlns:p14="http://schemas.microsoft.com/office/powerpoint/2010/main" val="3127190274"/>
              </p:ext>
            </p:extLst>
          </p:nvPr>
        </p:nvGraphicFramePr>
        <p:xfrm>
          <a:off x="-168907" y="1643240"/>
          <a:ext cx="11902197" cy="4386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4C9B730E-1B37-4AD5-889D-8B6E96F180BF}"/>
              </a:ext>
            </a:extLst>
          </p:cNvPr>
          <p:cNvSpPr>
            <a:spLocks noGrp="1"/>
          </p:cNvSpPr>
          <p:nvPr>
            <p:ph type="sldNum" sz="quarter" idx="4"/>
          </p:nvPr>
        </p:nvSpPr>
        <p:spPr/>
        <p:txBody>
          <a:bodyPr/>
          <a:lstStyle/>
          <a:p>
            <a:fld id="{D61AABEC-672F-4B68-B914-690DA978312C}" type="slidenum">
              <a:rPr lang="en-GB" dirty="0" smtClean="0"/>
              <a:pPr/>
              <a:t>5</a:t>
            </a:fld>
            <a:r>
              <a:rPr lang="en-GB"/>
              <a:t>  </a:t>
            </a:r>
          </a:p>
        </p:txBody>
      </p:sp>
      <p:sp>
        <p:nvSpPr>
          <p:cNvPr id="5" name="Text Placeholder 29">
            <a:extLst>
              <a:ext uri="{FF2B5EF4-FFF2-40B4-BE49-F238E27FC236}">
                <a16:creationId xmlns:a16="http://schemas.microsoft.com/office/drawing/2014/main" id="{25FCAF93-0F06-4300-937F-E4F60CC2B670}"/>
              </a:ext>
            </a:extLst>
          </p:cNvPr>
          <p:cNvSpPr txBox="1">
            <a:spLocks/>
          </p:cNvSpPr>
          <p:nvPr/>
        </p:nvSpPr>
        <p:spPr>
          <a:xfrm>
            <a:off x="337647" y="847885"/>
            <a:ext cx="11585772" cy="312330"/>
          </a:xfrm>
          <a:prstGeom prst="rect">
            <a:avLst/>
          </a:prstGeom>
        </p:spPr>
        <p:txBody>
          <a:bodyPr/>
          <a:lstStyle>
            <a:lvl1pPr marL="0" indent="0" algn="l" defTabSz="914400" rtl="0" eaLnBrk="1" latinLnBrk="0" hangingPunct="1">
              <a:lnSpc>
                <a:spcPct val="110000"/>
              </a:lnSpc>
              <a:spcBef>
                <a:spcPts val="400"/>
              </a:spcBef>
              <a:spcAft>
                <a:spcPts val="400"/>
              </a:spcAft>
              <a:buSzPct val="50000"/>
              <a:buFont typeface="HelveticaNeueLT Std Lt Cn" panose="020B0406020202030204" pitchFamily="34" charset="0"/>
              <a:buNone/>
              <a:defRPr sz="1400" b="0" kern="1200">
                <a:solidFill>
                  <a:schemeClr val="tx1"/>
                </a:solidFill>
                <a:latin typeface="+mn-lt"/>
                <a:ea typeface="+mn-ea"/>
                <a:cs typeface="+mn-cs"/>
              </a:defRPr>
            </a:lvl1pPr>
            <a:lvl2pPr marL="266700" indent="-266700" algn="l" defTabSz="914400" rtl="0" eaLnBrk="1" latinLnBrk="0" hangingPunct="1">
              <a:lnSpc>
                <a:spcPct val="110000"/>
              </a:lnSpc>
              <a:spcBef>
                <a:spcPts val="400"/>
              </a:spcBef>
              <a:spcAft>
                <a:spcPts val="400"/>
              </a:spcAft>
              <a:buSzPct val="80000"/>
              <a:buFont typeface="Segoe UI" panose="020B0502040204020203" pitchFamily="34" charset="0"/>
              <a:buChar char="●"/>
              <a:defRPr sz="1400" kern="1200">
                <a:solidFill>
                  <a:schemeClr val="tx1"/>
                </a:solidFill>
                <a:latin typeface="+mn-lt"/>
                <a:ea typeface="+mn-ea"/>
                <a:cs typeface="+mn-cs"/>
              </a:defRPr>
            </a:lvl2pPr>
            <a:lvl3pPr marL="630238" indent="-260350" algn="l" defTabSz="914400" rtl="0" eaLnBrk="1" latinLnBrk="0" hangingPunct="1">
              <a:lnSpc>
                <a:spcPct val="110000"/>
              </a:lnSpc>
              <a:spcBef>
                <a:spcPts val="400"/>
              </a:spcBef>
              <a:spcAft>
                <a:spcPts val="400"/>
              </a:spcAft>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solidFill>
                  <a:schemeClr val="tx2"/>
                </a:solidFill>
              </a:rPr>
              <a:t>Approach to the survey</a:t>
            </a:r>
          </a:p>
        </p:txBody>
      </p:sp>
    </p:spTree>
    <p:extLst>
      <p:ext uri="{BB962C8B-B14F-4D97-AF65-F5344CB8AC3E}">
        <p14:creationId xmlns:p14="http://schemas.microsoft.com/office/powerpoint/2010/main" val="260106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5296789-F878-4CDB-881B-D17C78B77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 y="0"/>
            <a:ext cx="12185635" cy="6858000"/>
          </a:xfrm>
          <a:prstGeom prst="rect">
            <a:avLst/>
          </a:prstGeom>
        </p:spPr>
      </p:pic>
      <p:sp>
        <p:nvSpPr>
          <p:cNvPr id="2" name="Slide Number Placeholder 1">
            <a:extLst>
              <a:ext uri="{FF2B5EF4-FFF2-40B4-BE49-F238E27FC236}">
                <a16:creationId xmlns:a16="http://schemas.microsoft.com/office/drawing/2014/main" id="{E1A29AC0-4C59-4E78-BF59-C70AFE8C59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1400" b="1" i="0" u="none" strike="noStrike" kern="1200" cap="none" spc="0" normalizeH="0" baseline="0" noProof="0" smtClean="0">
                <a:ln>
                  <a:noFill/>
                </a:ln>
                <a:solidFill>
                  <a:prstClr val="white"/>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r>
              <a:rPr kumimoji="0" lang="en-GB" sz="1400" b="1" i="0" u="none" strike="noStrike" kern="1200" cap="none" spc="0" normalizeH="0" baseline="0" noProof="0">
                <a:ln>
                  <a:noFill/>
                </a:ln>
                <a:solidFill>
                  <a:prstClr val="white"/>
                </a:solidFill>
                <a:effectLst/>
                <a:uLnTx/>
                <a:uFillTx/>
                <a:latin typeface="Arial Black"/>
                <a:ea typeface="+mn-ea"/>
                <a:cs typeface="+mn-cs"/>
              </a:rPr>
              <a:t> </a:t>
            </a:r>
          </a:p>
        </p:txBody>
      </p:sp>
      <p:pic>
        <p:nvPicPr>
          <p:cNvPr id="14" name="Picture 13">
            <a:extLst>
              <a:ext uri="{FF2B5EF4-FFF2-40B4-BE49-F238E27FC236}">
                <a16:creationId xmlns:a16="http://schemas.microsoft.com/office/drawing/2014/main" id="{86243B05-2EC7-4E0C-9F63-F994516C7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200" y="6172489"/>
            <a:ext cx="1815488" cy="450000"/>
          </a:xfrm>
          <a:prstGeom prst="rect">
            <a:avLst/>
          </a:prstGeom>
        </p:spPr>
      </p:pic>
      <p:sp>
        <p:nvSpPr>
          <p:cNvPr id="11" name="Forme libre : forme 12">
            <a:extLst>
              <a:ext uri="{FF2B5EF4-FFF2-40B4-BE49-F238E27FC236}">
                <a16:creationId xmlns:a16="http://schemas.microsoft.com/office/drawing/2014/main" id="{C391FEE7-FF4B-400B-9A5E-994F98670D18}"/>
              </a:ext>
            </a:extLst>
          </p:cNvPr>
          <p:cNvSpPr/>
          <p:nvPr/>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orme libre : forme 13">
            <a:extLst>
              <a:ext uri="{FF2B5EF4-FFF2-40B4-BE49-F238E27FC236}">
                <a16:creationId xmlns:a16="http://schemas.microsoft.com/office/drawing/2014/main" id="{176A3D69-135D-4718-A668-11F8F159441A}"/>
              </a:ext>
            </a:extLst>
          </p:cNvPr>
          <p:cNvSpPr/>
          <p:nvPr/>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A34F9563-568B-4DEB-8724-80F5AF5370B8}"/>
              </a:ext>
            </a:extLst>
          </p:cNvPr>
          <p:cNvSpPr>
            <a:spLocks noGrp="1"/>
          </p:cNvSpPr>
          <p:nvPr>
            <p:ph type="body" sz="quarter" idx="13"/>
          </p:nvPr>
        </p:nvSpPr>
        <p:spPr>
          <a:xfrm>
            <a:off x="8904312" y="91698"/>
            <a:ext cx="2837315" cy="3107326"/>
          </a:xfrm>
        </p:spPr>
        <p:txBody>
          <a:bodyPr/>
          <a:lstStyle/>
          <a:p>
            <a:r>
              <a:rPr lang="en-GB"/>
              <a:t>02</a:t>
            </a:r>
          </a:p>
        </p:txBody>
      </p:sp>
      <p:sp>
        <p:nvSpPr>
          <p:cNvPr id="16" name="Rectangle 15">
            <a:extLst>
              <a:ext uri="{FF2B5EF4-FFF2-40B4-BE49-F238E27FC236}">
                <a16:creationId xmlns:a16="http://schemas.microsoft.com/office/drawing/2014/main" id="{22C82B4E-AC60-4C09-A063-E85B5E18A421}"/>
              </a:ext>
              <a:ext uri="{C183D7F6-B498-43B3-948B-1728B52AA6E4}">
                <adec:decorative xmlns:adec="http://schemas.microsoft.com/office/drawing/2017/decorative" val="1"/>
              </a:ext>
            </a:extLst>
          </p:cNvPr>
          <p:cNvSpPr/>
          <p:nvPr/>
        </p:nvSpPr>
        <p:spPr bwMode="hidden">
          <a:xfrm>
            <a:off x="0" y="-1"/>
            <a:ext cx="12192000" cy="6858000"/>
          </a:xfrm>
          <a:prstGeom prst="rect">
            <a:avLst/>
          </a:prstGeom>
          <a:gradFill flip="none" rotWithShape="1">
            <a:gsLst>
              <a:gs pos="15000">
                <a:schemeClr val="tx1">
                  <a:alpha val="69000"/>
                </a:schemeClr>
              </a:gs>
              <a:gs pos="34000">
                <a:schemeClr val="tx1">
                  <a:alpha val="44000"/>
                </a:schemeClr>
              </a:gs>
              <a:gs pos="58000">
                <a:schemeClr val="tx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4">
            <a:extLst>
              <a:ext uri="{FF2B5EF4-FFF2-40B4-BE49-F238E27FC236}">
                <a16:creationId xmlns:a16="http://schemas.microsoft.com/office/drawing/2014/main" id="{D44BB683-72F6-431D-A709-9ABF0EB718C4}"/>
              </a:ext>
            </a:extLst>
          </p:cNvPr>
          <p:cNvSpPr txBox="1">
            <a:spLocks/>
          </p:cNvSpPr>
          <p:nvPr/>
        </p:nvSpPr>
        <p:spPr>
          <a:xfrm>
            <a:off x="449999" y="751026"/>
            <a:ext cx="8451129"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b="1" kern="1200" cap="none" spc="0" baseline="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Black" panose="020B0A04020102020204" pitchFamily="34" charset="0"/>
                <a:ea typeface="+mj-ea"/>
                <a:cs typeface="+mj-cs"/>
              </a:rPr>
              <a:t>Profile of survey respondents</a:t>
            </a:r>
          </a:p>
        </p:txBody>
      </p:sp>
      <p:grpSp>
        <p:nvGrpSpPr>
          <p:cNvPr id="6" name="Group 5">
            <a:extLst>
              <a:ext uri="{FF2B5EF4-FFF2-40B4-BE49-F238E27FC236}">
                <a16:creationId xmlns:a16="http://schemas.microsoft.com/office/drawing/2014/main" id="{A17627BE-3492-4E74-AE51-E510EA8978E2}"/>
              </a:ext>
            </a:extLst>
          </p:cNvPr>
          <p:cNvGrpSpPr/>
          <p:nvPr/>
        </p:nvGrpSpPr>
        <p:grpSpPr>
          <a:xfrm>
            <a:off x="-1" y="2840461"/>
            <a:ext cx="4771699" cy="1936919"/>
            <a:chOff x="-1" y="2840461"/>
            <a:chExt cx="4771699" cy="1936919"/>
          </a:xfrm>
        </p:grpSpPr>
        <p:sp>
          <p:nvSpPr>
            <p:cNvPr id="8" name="Rectangle 7">
              <a:extLst>
                <a:ext uri="{FF2B5EF4-FFF2-40B4-BE49-F238E27FC236}">
                  <a16:creationId xmlns:a16="http://schemas.microsoft.com/office/drawing/2014/main" id="{44405B5E-F119-467B-8540-97199CAD19A6}"/>
                </a:ext>
              </a:extLst>
            </p:cNvPr>
            <p:cNvSpPr/>
            <p:nvPr/>
          </p:nvSpPr>
          <p:spPr>
            <a:xfrm>
              <a:off x="-1" y="2840461"/>
              <a:ext cx="4771699" cy="19369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err="1">
                <a:ln>
                  <a:noFill/>
                </a:ln>
                <a:solidFill>
                  <a:prstClr val="black"/>
                </a:solidFill>
                <a:effectLst/>
                <a:uLnTx/>
                <a:uFillTx/>
                <a:latin typeface="Arial"/>
                <a:ea typeface="+mn-ea"/>
                <a:cs typeface="+mn-cs"/>
              </a:endParaRPr>
            </a:p>
          </p:txBody>
        </p:sp>
        <p:sp>
          <p:nvSpPr>
            <p:cNvPr id="13" name="Text Placeholder 3">
              <a:extLst>
                <a:ext uri="{FF2B5EF4-FFF2-40B4-BE49-F238E27FC236}">
                  <a16:creationId xmlns:a16="http://schemas.microsoft.com/office/drawing/2014/main" id="{60D957D8-81F4-44CD-8642-350013FDBA8F}"/>
                </a:ext>
              </a:extLst>
            </p:cNvPr>
            <p:cNvSpPr txBox="1">
              <a:spLocks/>
            </p:cNvSpPr>
            <p:nvPr/>
          </p:nvSpPr>
          <p:spPr>
            <a:xfrm>
              <a:off x="423225" y="3051839"/>
              <a:ext cx="4134568" cy="1364476"/>
            </a:xfrm>
            <a:prstGeom prst="rect">
              <a:avLst/>
            </a:prstGeom>
          </p:spPr>
          <p:txBody>
            <a:bodyPr vert="horz" wrap="square" lIns="0" tIns="0" rIns="0" bIns="0" rtlCol="0" anchor="t">
              <a:spAutoFit/>
            </a:bodyPr>
            <a:lstStyle>
              <a:lvl1pPr marL="0" indent="0" algn="l" defTabSz="914400" rtl="0" eaLnBrk="1" latinLnBrk="0" hangingPunct="1">
                <a:lnSpc>
                  <a:spcPct val="100000"/>
                </a:lnSpc>
                <a:spcBef>
                  <a:spcPts val="500"/>
                </a:spcBef>
                <a:spcAft>
                  <a:spcPts val="500"/>
                </a:spcAft>
                <a:buSzPct val="50000"/>
                <a:buFont typeface="HelveticaNeueLT Std Lt Cn" panose="020B040602020203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100000"/>
                </a:lnSpc>
                <a:spcBef>
                  <a:spcPts val="500"/>
                </a:spcBef>
                <a:spcAft>
                  <a:spcPts val="500"/>
                </a:spcAft>
                <a:buSzPct val="80000"/>
                <a:buFont typeface="Segoe UI" panose="020B0502040204020203"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10000"/>
                </a:lnSpc>
                <a:spcBef>
                  <a:spcPts val="500"/>
                </a:spcBef>
                <a:spcAft>
                  <a:spcPts val="500"/>
                </a:spcAft>
                <a:buFont typeface="HelveticaNeueLT Std Lt Cn" panose="020B040602020203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110000"/>
                </a:lnSpc>
                <a:spcBef>
                  <a:spcPts val="500"/>
                </a:spcBef>
                <a:spcAft>
                  <a:spcPts val="500"/>
                </a:spcAft>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lang="en-US">
                  <a:latin typeface="Arial"/>
                </a:rPr>
                <a:t>Geographical distribution</a:t>
              </a:r>
            </a:p>
            <a:p>
              <a:pPr marL="342900" indent="-342900">
                <a:buFont typeface="Arial" panose="020B0604020202020204" pitchFamily="34" charset="0"/>
                <a:buChar char="•"/>
                <a:defRPr/>
              </a:pPr>
              <a:r>
                <a:rPr lang="en-US"/>
                <a:t>School or college context</a:t>
              </a:r>
              <a:endParaRPr lang="en-US">
                <a:cs typeface="Arial"/>
              </a:endParaRPr>
            </a:p>
            <a:p>
              <a:pPr marL="342900" marR="0" lvl="0" indent="-342900" algn="l" defTabSz="914400" rtl="0" eaLnBrk="1" fontAlgn="auto" latinLnBrk="0" hangingPunct="1">
                <a:lnSpc>
                  <a:spcPct val="100000"/>
                </a:lnSpc>
                <a:spcBef>
                  <a:spcPts val="500"/>
                </a:spcBef>
                <a:spcAft>
                  <a:spcPts val="500"/>
                </a:spcAft>
                <a:buClrTx/>
                <a:buSzPct val="50000"/>
                <a:buFont typeface="Arial" panose="020B0604020202020204" pitchFamily="34" charset="0"/>
                <a:buChar char="•"/>
                <a:tabLst/>
                <a:defRPr/>
              </a:pPr>
              <a:r>
                <a:rPr kumimoji="0" lang="en-US" sz="2400" b="1" i="0" u="none" strike="noStrike" kern="1200" cap="none" spc="0" normalizeH="0" baseline="0" noProof="0">
                  <a:ln>
                    <a:noFill/>
                  </a:ln>
                  <a:effectLst/>
                  <a:uLnTx/>
                  <a:uFillTx/>
                  <a:latin typeface="Arial"/>
                  <a:ea typeface="+mn-ea"/>
                  <a:cs typeface="+mn-cs"/>
                </a:rPr>
                <a:t>Role</a:t>
              </a:r>
              <a:endParaRPr lang="en-US" sz="2400" b="1" i="0" u="none" strike="noStrike" kern="1200" cap="none" spc="0" normalizeH="0" baseline="0" noProof="0">
                <a:ln>
                  <a:noFill/>
                </a:ln>
                <a:effectLst/>
                <a:uLnTx/>
                <a:uFillTx/>
                <a:latin typeface="Arial"/>
                <a:cs typeface="Arial"/>
              </a:endParaRPr>
            </a:p>
          </p:txBody>
        </p:sp>
      </p:grpSp>
    </p:spTree>
    <p:extLst>
      <p:ext uri="{BB962C8B-B14F-4D97-AF65-F5344CB8AC3E}">
        <p14:creationId xmlns:p14="http://schemas.microsoft.com/office/powerpoint/2010/main" val="83834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E7DA105-B39A-429F-9085-E91252EB06BE}"/>
              </a:ext>
            </a:extLst>
          </p:cNvPr>
          <p:cNvSpPr>
            <a:spLocks noGrp="1"/>
          </p:cNvSpPr>
          <p:nvPr>
            <p:ph idx="1"/>
          </p:nvPr>
        </p:nvSpPr>
        <p:spPr>
          <a:xfrm>
            <a:off x="450000" y="1412342"/>
            <a:ext cx="5456880" cy="4276183"/>
          </a:xfrm>
          <a:solidFill>
            <a:schemeClr val="bg1">
              <a:lumMod val="95000"/>
            </a:schemeClr>
          </a:solidFill>
        </p:spPr>
        <p:txBody>
          <a:bodyPr vert="horz" lIns="0" tIns="0" rIns="0" bIns="0" rtlCol="0" anchor="t">
            <a:noAutofit/>
          </a:bodyPr>
          <a:lstStyle/>
          <a:p>
            <a:pPr marL="285750" indent="-285750">
              <a:spcBef>
                <a:spcPts val="800"/>
              </a:spcBef>
              <a:spcAft>
                <a:spcPts val="800"/>
              </a:spcAft>
              <a:buFont typeface="Arial" panose="020B0604020202020204" pitchFamily="34" charset="0"/>
              <a:buChar char="•"/>
            </a:pPr>
            <a:endParaRPr lang="en-GB" sz="500"/>
          </a:p>
          <a:p>
            <a:pPr marL="285750" indent="-285750">
              <a:spcBef>
                <a:spcPts val="800"/>
              </a:spcBef>
              <a:spcAft>
                <a:spcPts val="800"/>
              </a:spcAft>
              <a:buFont typeface="Arial" panose="020B0604020202020204" pitchFamily="34" charset="0"/>
              <a:buChar char="•"/>
            </a:pPr>
            <a:r>
              <a:rPr lang="en-GB" sz="1800"/>
              <a:t>A total of </a:t>
            </a:r>
            <a:r>
              <a:rPr lang="en-GB" sz="1800" b="1"/>
              <a:t>715</a:t>
            </a:r>
            <a:r>
              <a:rPr lang="en-GB" sz="1800"/>
              <a:t> responses were received</a:t>
            </a:r>
            <a:endParaRPr lang="en-GB" sz="1800">
              <a:cs typeface="Arial"/>
            </a:endParaRPr>
          </a:p>
          <a:p>
            <a:pPr marL="285750" indent="-285750">
              <a:spcBef>
                <a:spcPts val="800"/>
              </a:spcBef>
              <a:spcAft>
                <a:spcPts val="800"/>
              </a:spcAft>
              <a:buFont typeface="Arial" panose="020B0604020202020204" pitchFamily="34" charset="0"/>
              <a:buChar char="•"/>
            </a:pPr>
            <a:r>
              <a:rPr lang="en-GB" sz="1800"/>
              <a:t>Schools and colleges from </a:t>
            </a:r>
            <a:r>
              <a:rPr lang="en-GB" sz="1800" b="1"/>
              <a:t>all 29 Uni Connect partnerships </a:t>
            </a:r>
            <a:r>
              <a:rPr lang="en-GB" sz="1800"/>
              <a:t>were represented in the survey </a:t>
            </a:r>
            <a:endParaRPr lang="en-GB" sz="1800">
              <a:cs typeface="Arial"/>
            </a:endParaRPr>
          </a:p>
          <a:p>
            <a:pPr marL="285750" indent="-285750">
              <a:spcBef>
                <a:spcPts val="800"/>
              </a:spcBef>
              <a:spcAft>
                <a:spcPts val="800"/>
              </a:spcAft>
              <a:buFont typeface="Arial" panose="020B0604020202020204" pitchFamily="34" charset="0"/>
              <a:buChar char="•"/>
            </a:pPr>
            <a:r>
              <a:rPr lang="en-GB" sz="1800"/>
              <a:t>There was an average of </a:t>
            </a:r>
            <a:r>
              <a:rPr lang="en-GB" sz="1800" b="1"/>
              <a:t>25 responses </a:t>
            </a:r>
            <a:r>
              <a:rPr lang="en-GB" sz="1800"/>
              <a:t>per partnership</a:t>
            </a:r>
            <a:endParaRPr lang="en-GB" sz="1800">
              <a:cs typeface="Arial"/>
            </a:endParaRPr>
          </a:p>
          <a:p>
            <a:pPr marL="285750" indent="-285750">
              <a:spcBef>
                <a:spcPts val="800"/>
              </a:spcBef>
              <a:spcAft>
                <a:spcPts val="800"/>
              </a:spcAft>
              <a:buFont typeface="Arial" panose="020B0604020202020204" pitchFamily="34" charset="0"/>
              <a:buChar char="•"/>
            </a:pPr>
            <a:r>
              <a:rPr lang="en-GB" sz="1800"/>
              <a:t>However, there was a </a:t>
            </a:r>
            <a:r>
              <a:rPr lang="en-GB" sz="1800" b="1"/>
              <a:t>wide range </a:t>
            </a:r>
            <a:r>
              <a:rPr lang="en-GB" sz="1800"/>
              <a:t>in the number of responses per partnership (4 – 96)</a:t>
            </a:r>
            <a:endParaRPr lang="en-GB" sz="1800">
              <a:cs typeface="Arial"/>
            </a:endParaRPr>
          </a:p>
          <a:p>
            <a:pPr marL="285750" indent="-285750">
              <a:spcBef>
                <a:spcPts val="800"/>
              </a:spcBef>
              <a:spcAft>
                <a:spcPts val="800"/>
              </a:spcAft>
              <a:buFont typeface="Arial" panose="020B0604020202020204" pitchFamily="34" charset="0"/>
              <a:buChar char="•"/>
            </a:pPr>
            <a:r>
              <a:rPr lang="en-GB" sz="1800"/>
              <a:t>Multiple staff within the same school or college could complete the survey – </a:t>
            </a:r>
            <a:r>
              <a:rPr lang="en-GB" sz="1800" b="1"/>
              <a:t>478</a:t>
            </a:r>
            <a:r>
              <a:rPr lang="en-GB" sz="1800"/>
              <a:t> unique schools and colleges were represented in the results.</a:t>
            </a:r>
          </a:p>
        </p:txBody>
      </p:sp>
      <p:sp>
        <p:nvSpPr>
          <p:cNvPr id="9" name="Text Placeholder 8">
            <a:extLst>
              <a:ext uri="{FF2B5EF4-FFF2-40B4-BE49-F238E27FC236}">
                <a16:creationId xmlns:a16="http://schemas.microsoft.com/office/drawing/2014/main" id="{7FE482E5-7EEF-42DA-82E9-464BB8F33565}"/>
              </a:ext>
            </a:extLst>
          </p:cNvPr>
          <p:cNvSpPr>
            <a:spLocks noGrp="1"/>
          </p:cNvSpPr>
          <p:nvPr>
            <p:ph type="body" sz="quarter" idx="19"/>
          </p:nvPr>
        </p:nvSpPr>
        <p:spPr>
          <a:xfrm>
            <a:off x="437230" y="807302"/>
            <a:ext cx="5456880" cy="312330"/>
          </a:xfrm>
        </p:spPr>
        <p:txBody>
          <a:bodyPr/>
          <a:lstStyle/>
          <a:p>
            <a:r>
              <a:rPr lang="en-GB"/>
              <a:t>Geographical distribution</a:t>
            </a:r>
          </a:p>
        </p:txBody>
      </p:sp>
      <p:sp>
        <p:nvSpPr>
          <p:cNvPr id="3" name="Slide Number Placeholder 2">
            <a:extLst>
              <a:ext uri="{FF2B5EF4-FFF2-40B4-BE49-F238E27FC236}">
                <a16:creationId xmlns:a16="http://schemas.microsoft.com/office/drawing/2014/main" id="{BA650D9D-4B73-4006-8C67-6141A00FCAA9}"/>
              </a:ext>
            </a:extLst>
          </p:cNvPr>
          <p:cNvSpPr>
            <a:spLocks noGrp="1"/>
          </p:cNvSpPr>
          <p:nvPr>
            <p:ph type="sldNum" sz="quarter" idx="20"/>
          </p:nvPr>
        </p:nvSpPr>
        <p:spPr/>
        <p:txBody>
          <a:bodyPr/>
          <a:lstStyle/>
          <a:p>
            <a:fld id="{D61AABEC-672F-4B68-B914-690DA978312C}" type="slidenum">
              <a:rPr lang="en-GB" smtClean="0"/>
              <a:pPr/>
              <a:t>7</a:t>
            </a:fld>
            <a:r>
              <a:rPr lang="en-GB"/>
              <a:t>  </a:t>
            </a:r>
          </a:p>
        </p:txBody>
      </p:sp>
      <p:sp>
        <p:nvSpPr>
          <p:cNvPr id="6" name="Title 5">
            <a:extLst>
              <a:ext uri="{FF2B5EF4-FFF2-40B4-BE49-F238E27FC236}">
                <a16:creationId xmlns:a16="http://schemas.microsoft.com/office/drawing/2014/main" id="{933222BF-13ED-441A-A6AE-AED60F37AD19}"/>
              </a:ext>
            </a:extLst>
          </p:cNvPr>
          <p:cNvSpPr>
            <a:spLocks noGrp="1"/>
          </p:cNvSpPr>
          <p:nvPr>
            <p:ph type="title"/>
          </p:nvPr>
        </p:nvSpPr>
        <p:spPr>
          <a:xfrm>
            <a:off x="437230" y="99668"/>
            <a:ext cx="5456880" cy="563167"/>
          </a:xfrm>
        </p:spPr>
        <p:txBody>
          <a:bodyPr/>
          <a:lstStyle/>
          <a:p>
            <a:r>
              <a:rPr lang="en-GB">
                <a:solidFill>
                  <a:schemeClr val="accent1"/>
                </a:solidFill>
              </a:rPr>
              <a:t>Profile of survey respondents</a:t>
            </a:r>
          </a:p>
        </p:txBody>
      </p:sp>
      <p:pic>
        <p:nvPicPr>
          <p:cNvPr id="12" name="Picture Placeholder 11" descr="UK map of location of Uni Connect partnerships">
            <a:extLst>
              <a:ext uri="{FF2B5EF4-FFF2-40B4-BE49-F238E27FC236}">
                <a16:creationId xmlns:a16="http://schemas.microsoft.com/office/drawing/2014/main" id="{359703E4-A779-4954-B6B7-7BCF97B380F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1417" b="1417"/>
          <a:stretch>
            <a:fillRect/>
          </a:stretch>
        </p:blipFill>
        <p:spPr>
          <a:xfrm>
            <a:off x="6267450" y="0"/>
            <a:ext cx="5924550" cy="6858000"/>
          </a:xfrm>
        </p:spPr>
      </p:pic>
      <p:sp>
        <p:nvSpPr>
          <p:cNvPr id="15" name="TextBox 14">
            <a:extLst>
              <a:ext uri="{FF2B5EF4-FFF2-40B4-BE49-F238E27FC236}">
                <a16:creationId xmlns:a16="http://schemas.microsoft.com/office/drawing/2014/main" id="{4CE73057-243B-4D27-82DF-924F69D08506}"/>
              </a:ext>
            </a:extLst>
          </p:cNvPr>
          <p:cNvSpPr txBox="1"/>
          <p:nvPr/>
        </p:nvSpPr>
        <p:spPr>
          <a:xfrm>
            <a:off x="6358224" y="91304"/>
            <a:ext cx="5569425" cy="650884"/>
          </a:xfrm>
          <a:prstGeom prst="rect">
            <a:avLst/>
          </a:prstGeom>
          <a:noFill/>
        </p:spPr>
        <p:txBody>
          <a:bodyPr wrap="square" lIns="0" tIns="0" rIns="0" bIns="0" rtlCol="0">
            <a:spAutoFit/>
          </a:bodyPr>
          <a:lstStyle/>
          <a:p>
            <a:pPr>
              <a:lnSpc>
                <a:spcPct val="110000"/>
              </a:lnSpc>
              <a:spcBef>
                <a:spcPts val="400"/>
              </a:spcBef>
              <a:spcAft>
                <a:spcPts val="400"/>
              </a:spcAft>
            </a:pPr>
            <a:r>
              <a:rPr lang="en-GB" sz="2000" b="1">
                <a:solidFill>
                  <a:schemeClr val="accent1"/>
                </a:solidFill>
              </a:rPr>
              <a:t>Responses by Uni Connect </a:t>
            </a:r>
            <a:br>
              <a:rPr lang="en-GB" sz="2000" b="1">
                <a:solidFill>
                  <a:schemeClr val="accent1"/>
                </a:solidFill>
              </a:rPr>
            </a:br>
            <a:r>
              <a:rPr lang="en-GB" sz="2000" b="1">
                <a:solidFill>
                  <a:schemeClr val="accent1"/>
                </a:solidFill>
              </a:rPr>
              <a:t>partnership</a:t>
            </a:r>
          </a:p>
        </p:txBody>
      </p:sp>
      <p:grpSp>
        <p:nvGrpSpPr>
          <p:cNvPr id="2" name="Group 1">
            <a:extLst>
              <a:ext uri="{FF2B5EF4-FFF2-40B4-BE49-F238E27FC236}">
                <a16:creationId xmlns:a16="http://schemas.microsoft.com/office/drawing/2014/main" id="{C5DF7B3F-96E5-4271-BD46-4D45A9C23C66}"/>
              </a:ext>
            </a:extLst>
          </p:cNvPr>
          <p:cNvGrpSpPr/>
          <p:nvPr/>
        </p:nvGrpSpPr>
        <p:grpSpPr>
          <a:xfrm>
            <a:off x="7650799" y="697265"/>
            <a:ext cx="3946630" cy="5209846"/>
            <a:chOff x="7650799" y="697265"/>
            <a:chExt cx="3946630" cy="5209846"/>
          </a:xfrm>
        </p:grpSpPr>
        <p:sp>
          <p:nvSpPr>
            <p:cNvPr id="13" name="TextBox 12">
              <a:extLst>
                <a:ext uri="{FF2B5EF4-FFF2-40B4-BE49-F238E27FC236}">
                  <a16:creationId xmlns:a16="http://schemas.microsoft.com/office/drawing/2014/main" id="{66281F5F-2AED-440A-BE29-11E65F008007}"/>
                </a:ext>
              </a:extLst>
            </p:cNvPr>
            <p:cNvSpPr txBox="1"/>
            <p:nvPr/>
          </p:nvSpPr>
          <p:spPr>
            <a:xfrm>
              <a:off x="8567796" y="879315"/>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8</a:t>
              </a:r>
            </a:p>
          </p:txBody>
        </p:sp>
        <p:sp>
          <p:nvSpPr>
            <p:cNvPr id="10" name="TextBox 9">
              <a:extLst>
                <a:ext uri="{FF2B5EF4-FFF2-40B4-BE49-F238E27FC236}">
                  <a16:creationId xmlns:a16="http://schemas.microsoft.com/office/drawing/2014/main" id="{92FD396B-BFD1-43A6-AFDC-BC3EBB7BCEE9}"/>
                </a:ext>
              </a:extLst>
            </p:cNvPr>
            <p:cNvSpPr txBox="1"/>
            <p:nvPr/>
          </p:nvSpPr>
          <p:spPr>
            <a:xfrm>
              <a:off x="8567796" y="1958166"/>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7</a:t>
              </a:r>
            </a:p>
          </p:txBody>
        </p:sp>
        <p:sp>
          <p:nvSpPr>
            <p:cNvPr id="11" name="TextBox 10">
              <a:extLst>
                <a:ext uri="{FF2B5EF4-FFF2-40B4-BE49-F238E27FC236}">
                  <a16:creationId xmlns:a16="http://schemas.microsoft.com/office/drawing/2014/main" id="{2D807D39-2849-48BE-BC05-4BE7420A180A}"/>
                </a:ext>
              </a:extLst>
            </p:cNvPr>
            <p:cNvSpPr txBox="1"/>
            <p:nvPr/>
          </p:nvSpPr>
          <p:spPr>
            <a:xfrm>
              <a:off x="9469582" y="1862916"/>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30</a:t>
              </a:r>
            </a:p>
          </p:txBody>
        </p:sp>
        <p:sp>
          <p:nvSpPr>
            <p:cNvPr id="16" name="TextBox 15">
              <a:extLst>
                <a:ext uri="{FF2B5EF4-FFF2-40B4-BE49-F238E27FC236}">
                  <a16:creationId xmlns:a16="http://schemas.microsoft.com/office/drawing/2014/main" id="{DBBABA9C-50ED-43E3-BCC1-8B1E56AA1DD9}"/>
                </a:ext>
              </a:extLst>
            </p:cNvPr>
            <p:cNvSpPr txBox="1"/>
            <p:nvPr/>
          </p:nvSpPr>
          <p:spPr>
            <a:xfrm>
              <a:off x="9781310" y="1739580"/>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16</a:t>
              </a:r>
            </a:p>
          </p:txBody>
        </p:sp>
        <p:sp>
          <p:nvSpPr>
            <p:cNvPr id="17" name="TextBox 16">
              <a:extLst>
                <a:ext uri="{FF2B5EF4-FFF2-40B4-BE49-F238E27FC236}">
                  <a16:creationId xmlns:a16="http://schemas.microsoft.com/office/drawing/2014/main" id="{825DB73A-62EF-4F82-BC45-2559CE043FD8}"/>
                </a:ext>
              </a:extLst>
            </p:cNvPr>
            <p:cNvSpPr txBox="1"/>
            <p:nvPr/>
          </p:nvSpPr>
          <p:spPr>
            <a:xfrm>
              <a:off x="8450032" y="2406330"/>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26</a:t>
              </a:r>
            </a:p>
          </p:txBody>
        </p:sp>
        <p:sp>
          <p:nvSpPr>
            <p:cNvPr id="18" name="TextBox 17">
              <a:extLst>
                <a:ext uri="{FF2B5EF4-FFF2-40B4-BE49-F238E27FC236}">
                  <a16:creationId xmlns:a16="http://schemas.microsoft.com/office/drawing/2014/main" id="{92503B21-EDE8-4AF7-9F68-C689CBA48E85}"/>
                </a:ext>
              </a:extLst>
            </p:cNvPr>
            <p:cNvSpPr txBox="1"/>
            <p:nvPr/>
          </p:nvSpPr>
          <p:spPr>
            <a:xfrm>
              <a:off x="8803324" y="2392821"/>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29</a:t>
              </a:r>
            </a:p>
          </p:txBody>
        </p:sp>
        <p:sp>
          <p:nvSpPr>
            <p:cNvPr id="19" name="TextBox 18">
              <a:extLst>
                <a:ext uri="{FF2B5EF4-FFF2-40B4-BE49-F238E27FC236}">
                  <a16:creationId xmlns:a16="http://schemas.microsoft.com/office/drawing/2014/main" id="{0017EA3D-ADA3-4A12-B0F5-3A279ED750CE}"/>
                </a:ext>
              </a:extLst>
            </p:cNvPr>
            <p:cNvSpPr txBox="1"/>
            <p:nvPr/>
          </p:nvSpPr>
          <p:spPr>
            <a:xfrm>
              <a:off x="9469582" y="2406330"/>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36</a:t>
              </a:r>
            </a:p>
          </p:txBody>
        </p:sp>
        <p:sp>
          <p:nvSpPr>
            <p:cNvPr id="20" name="TextBox 19">
              <a:extLst>
                <a:ext uri="{FF2B5EF4-FFF2-40B4-BE49-F238E27FC236}">
                  <a16:creationId xmlns:a16="http://schemas.microsoft.com/office/drawing/2014/main" id="{C389E79F-3947-47A7-AC33-136ACF7C3011}"/>
                </a:ext>
              </a:extLst>
            </p:cNvPr>
            <p:cNvSpPr txBox="1"/>
            <p:nvPr/>
          </p:nvSpPr>
          <p:spPr>
            <a:xfrm>
              <a:off x="10124455" y="2020368"/>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36</a:t>
              </a:r>
            </a:p>
          </p:txBody>
        </p:sp>
        <p:sp>
          <p:nvSpPr>
            <p:cNvPr id="21" name="TextBox 20">
              <a:extLst>
                <a:ext uri="{FF2B5EF4-FFF2-40B4-BE49-F238E27FC236}">
                  <a16:creationId xmlns:a16="http://schemas.microsoft.com/office/drawing/2014/main" id="{0F5FDD54-9BBB-4E64-924B-264FB54061AB}"/>
                </a:ext>
              </a:extLst>
            </p:cNvPr>
            <p:cNvSpPr txBox="1"/>
            <p:nvPr/>
          </p:nvSpPr>
          <p:spPr>
            <a:xfrm>
              <a:off x="8949663" y="2876729"/>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10</a:t>
              </a:r>
            </a:p>
          </p:txBody>
        </p:sp>
        <p:sp>
          <p:nvSpPr>
            <p:cNvPr id="22" name="TextBox 21">
              <a:extLst>
                <a:ext uri="{FF2B5EF4-FFF2-40B4-BE49-F238E27FC236}">
                  <a16:creationId xmlns:a16="http://schemas.microsoft.com/office/drawing/2014/main" id="{95FDCEEA-B013-4FEB-98A1-C7DF35FA50EF}"/>
                </a:ext>
              </a:extLst>
            </p:cNvPr>
            <p:cNvSpPr txBox="1"/>
            <p:nvPr/>
          </p:nvSpPr>
          <p:spPr>
            <a:xfrm>
              <a:off x="9455376" y="2938102"/>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21</a:t>
              </a:r>
            </a:p>
          </p:txBody>
        </p:sp>
        <p:sp>
          <p:nvSpPr>
            <p:cNvPr id="23" name="TextBox 22">
              <a:extLst>
                <a:ext uri="{FF2B5EF4-FFF2-40B4-BE49-F238E27FC236}">
                  <a16:creationId xmlns:a16="http://schemas.microsoft.com/office/drawing/2014/main" id="{9DCDD02B-1F65-4C88-93B3-CA155740B38A}"/>
                </a:ext>
              </a:extLst>
            </p:cNvPr>
            <p:cNvSpPr txBox="1"/>
            <p:nvPr/>
          </p:nvSpPr>
          <p:spPr>
            <a:xfrm>
              <a:off x="10085561" y="2611407"/>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20</a:t>
              </a:r>
            </a:p>
          </p:txBody>
        </p:sp>
        <p:sp>
          <p:nvSpPr>
            <p:cNvPr id="24" name="TextBox 23">
              <a:extLst>
                <a:ext uri="{FF2B5EF4-FFF2-40B4-BE49-F238E27FC236}">
                  <a16:creationId xmlns:a16="http://schemas.microsoft.com/office/drawing/2014/main" id="{FDE6DE5A-BBBA-4BF0-82CE-F4192360367B}"/>
                </a:ext>
              </a:extLst>
            </p:cNvPr>
            <p:cNvSpPr txBox="1"/>
            <p:nvPr/>
          </p:nvSpPr>
          <p:spPr>
            <a:xfrm>
              <a:off x="9166141" y="3469874"/>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20</a:t>
              </a:r>
            </a:p>
          </p:txBody>
        </p:sp>
        <p:sp>
          <p:nvSpPr>
            <p:cNvPr id="25" name="TextBox 24">
              <a:extLst>
                <a:ext uri="{FF2B5EF4-FFF2-40B4-BE49-F238E27FC236}">
                  <a16:creationId xmlns:a16="http://schemas.microsoft.com/office/drawing/2014/main" id="{94969DF5-3251-4103-BEA4-CF1E10E7A330}"/>
                </a:ext>
              </a:extLst>
            </p:cNvPr>
            <p:cNvSpPr txBox="1"/>
            <p:nvPr/>
          </p:nvSpPr>
          <p:spPr>
            <a:xfrm>
              <a:off x="9337612" y="3512551"/>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40</a:t>
              </a:r>
            </a:p>
          </p:txBody>
        </p:sp>
        <p:sp>
          <p:nvSpPr>
            <p:cNvPr id="26" name="TextBox 25">
              <a:extLst>
                <a:ext uri="{FF2B5EF4-FFF2-40B4-BE49-F238E27FC236}">
                  <a16:creationId xmlns:a16="http://schemas.microsoft.com/office/drawing/2014/main" id="{312F813A-D47A-47DD-922A-6B4D65602939}"/>
                </a:ext>
              </a:extLst>
            </p:cNvPr>
            <p:cNvSpPr txBox="1"/>
            <p:nvPr/>
          </p:nvSpPr>
          <p:spPr>
            <a:xfrm>
              <a:off x="9506775" y="3590236"/>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10</a:t>
              </a:r>
            </a:p>
          </p:txBody>
        </p:sp>
        <p:sp>
          <p:nvSpPr>
            <p:cNvPr id="27" name="TextBox 26">
              <a:extLst>
                <a:ext uri="{FF2B5EF4-FFF2-40B4-BE49-F238E27FC236}">
                  <a16:creationId xmlns:a16="http://schemas.microsoft.com/office/drawing/2014/main" id="{780D2930-CF4C-49F5-BE75-B79670225C67}"/>
                </a:ext>
              </a:extLst>
            </p:cNvPr>
            <p:cNvSpPr txBox="1"/>
            <p:nvPr/>
          </p:nvSpPr>
          <p:spPr>
            <a:xfrm>
              <a:off x="9772790" y="3260813"/>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6</a:t>
              </a:r>
            </a:p>
          </p:txBody>
        </p:sp>
        <p:sp>
          <p:nvSpPr>
            <p:cNvPr id="28" name="TextBox 27">
              <a:extLst>
                <a:ext uri="{FF2B5EF4-FFF2-40B4-BE49-F238E27FC236}">
                  <a16:creationId xmlns:a16="http://schemas.microsoft.com/office/drawing/2014/main" id="{29F383B6-98E3-4B68-B11B-2F4F3B007C10}"/>
                </a:ext>
              </a:extLst>
            </p:cNvPr>
            <p:cNvSpPr txBox="1"/>
            <p:nvPr/>
          </p:nvSpPr>
          <p:spPr>
            <a:xfrm>
              <a:off x="11153731" y="3668721"/>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42</a:t>
              </a:r>
            </a:p>
          </p:txBody>
        </p:sp>
        <p:sp>
          <p:nvSpPr>
            <p:cNvPr id="29" name="TextBox 28">
              <a:extLst>
                <a:ext uri="{FF2B5EF4-FFF2-40B4-BE49-F238E27FC236}">
                  <a16:creationId xmlns:a16="http://schemas.microsoft.com/office/drawing/2014/main" id="{4297C065-36BD-4012-A5D6-988100B8F9E1}"/>
                </a:ext>
              </a:extLst>
            </p:cNvPr>
            <p:cNvSpPr txBox="1"/>
            <p:nvPr/>
          </p:nvSpPr>
          <p:spPr>
            <a:xfrm>
              <a:off x="8921088" y="4106027"/>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6</a:t>
              </a:r>
            </a:p>
          </p:txBody>
        </p:sp>
        <p:sp>
          <p:nvSpPr>
            <p:cNvPr id="30" name="TextBox 29">
              <a:extLst>
                <a:ext uri="{FF2B5EF4-FFF2-40B4-BE49-F238E27FC236}">
                  <a16:creationId xmlns:a16="http://schemas.microsoft.com/office/drawing/2014/main" id="{48135846-29BC-41AA-A32D-E3F7205E5A77}"/>
                </a:ext>
              </a:extLst>
            </p:cNvPr>
            <p:cNvSpPr txBox="1"/>
            <p:nvPr/>
          </p:nvSpPr>
          <p:spPr>
            <a:xfrm>
              <a:off x="8699239" y="4523594"/>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5</a:t>
              </a:r>
            </a:p>
          </p:txBody>
        </p:sp>
        <p:sp>
          <p:nvSpPr>
            <p:cNvPr id="31" name="TextBox 30">
              <a:extLst>
                <a:ext uri="{FF2B5EF4-FFF2-40B4-BE49-F238E27FC236}">
                  <a16:creationId xmlns:a16="http://schemas.microsoft.com/office/drawing/2014/main" id="{AFB7C6DF-434C-4D0F-B6B6-E1E6504A77FE}"/>
                </a:ext>
              </a:extLst>
            </p:cNvPr>
            <p:cNvSpPr txBox="1"/>
            <p:nvPr/>
          </p:nvSpPr>
          <p:spPr>
            <a:xfrm>
              <a:off x="8803324" y="4669419"/>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27</a:t>
              </a:r>
            </a:p>
          </p:txBody>
        </p:sp>
        <p:sp>
          <p:nvSpPr>
            <p:cNvPr id="32" name="TextBox 31">
              <a:extLst>
                <a:ext uri="{FF2B5EF4-FFF2-40B4-BE49-F238E27FC236}">
                  <a16:creationId xmlns:a16="http://schemas.microsoft.com/office/drawing/2014/main" id="{C6826CB6-8B2E-4D05-8B55-1EA0E6CFB2C7}"/>
                </a:ext>
              </a:extLst>
            </p:cNvPr>
            <p:cNvSpPr txBox="1"/>
            <p:nvPr/>
          </p:nvSpPr>
          <p:spPr>
            <a:xfrm>
              <a:off x="9473736" y="4185873"/>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17</a:t>
              </a:r>
            </a:p>
          </p:txBody>
        </p:sp>
        <p:sp>
          <p:nvSpPr>
            <p:cNvPr id="33" name="TextBox 32">
              <a:extLst>
                <a:ext uri="{FF2B5EF4-FFF2-40B4-BE49-F238E27FC236}">
                  <a16:creationId xmlns:a16="http://schemas.microsoft.com/office/drawing/2014/main" id="{88AD3C40-F12B-4945-A38A-35AC7F8D61CF}"/>
                </a:ext>
              </a:extLst>
            </p:cNvPr>
            <p:cNvSpPr txBox="1"/>
            <p:nvPr/>
          </p:nvSpPr>
          <p:spPr>
            <a:xfrm>
              <a:off x="10389170" y="4185873"/>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4</a:t>
              </a:r>
            </a:p>
          </p:txBody>
        </p:sp>
        <p:sp>
          <p:nvSpPr>
            <p:cNvPr id="34" name="TextBox 33">
              <a:extLst>
                <a:ext uri="{FF2B5EF4-FFF2-40B4-BE49-F238E27FC236}">
                  <a16:creationId xmlns:a16="http://schemas.microsoft.com/office/drawing/2014/main" id="{A1906CA7-6974-4E40-8BBF-0F499C1A7B54}"/>
                </a:ext>
              </a:extLst>
            </p:cNvPr>
            <p:cNvSpPr txBox="1"/>
            <p:nvPr/>
          </p:nvSpPr>
          <p:spPr>
            <a:xfrm>
              <a:off x="11153731" y="4185873"/>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34</a:t>
              </a:r>
            </a:p>
          </p:txBody>
        </p:sp>
        <p:sp>
          <p:nvSpPr>
            <p:cNvPr id="35" name="TextBox 34">
              <a:extLst>
                <a:ext uri="{FF2B5EF4-FFF2-40B4-BE49-F238E27FC236}">
                  <a16:creationId xmlns:a16="http://schemas.microsoft.com/office/drawing/2014/main" id="{9D39B393-3E8F-46DA-98A5-A40410BCFDFA}"/>
                </a:ext>
              </a:extLst>
            </p:cNvPr>
            <p:cNvSpPr txBox="1"/>
            <p:nvPr/>
          </p:nvSpPr>
          <p:spPr>
            <a:xfrm>
              <a:off x="7650799" y="5688525"/>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59</a:t>
              </a:r>
            </a:p>
          </p:txBody>
        </p:sp>
        <p:sp>
          <p:nvSpPr>
            <p:cNvPr id="36" name="TextBox 35">
              <a:extLst>
                <a:ext uri="{FF2B5EF4-FFF2-40B4-BE49-F238E27FC236}">
                  <a16:creationId xmlns:a16="http://schemas.microsoft.com/office/drawing/2014/main" id="{4F3A895D-256B-44D3-9293-914267821BB2}"/>
                </a:ext>
              </a:extLst>
            </p:cNvPr>
            <p:cNvSpPr txBox="1"/>
            <p:nvPr/>
          </p:nvSpPr>
          <p:spPr>
            <a:xfrm>
              <a:off x="9506775" y="5185275"/>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96</a:t>
              </a:r>
            </a:p>
          </p:txBody>
        </p:sp>
        <p:sp>
          <p:nvSpPr>
            <p:cNvPr id="37" name="TextBox 36">
              <a:extLst>
                <a:ext uri="{FF2B5EF4-FFF2-40B4-BE49-F238E27FC236}">
                  <a16:creationId xmlns:a16="http://schemas.microsoft.com/office/drawing/2014/main" id="{04C06E89-2F06-48D0-A537-68087312A879}"/>
                </a:ext>
              </a:extLst>
            </p:cNvPr>
            <p:cNvSpPr txBox="1"/>
            <p:nvPr/>
          </p:nvSpPr>
          <p:spPr>
            <a:xfrm>
              <a:off x="10340068" y="5232900"/>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19</a:t>
              </a:r>
            </a:p>
          </p:txBody>
        </p:sp>
        <p:sp>
          <p:nvSpPr>
            <p:cNvPr id="38" name="TextBox 37">
              <a:extLst>
                <a:ext uri="{FF2B5EF4-FFF2-40B4-BE49-F238E27FC236}">
                  <a16:creationId xmlns:a16="http://schemas.microsoft.com/office/drawing/2014/main" id="{00B6F79E-26E4-4E13-91EA-62B2AEF0612A}"/>
                </a:ext>
              </a:extLst>
            </p:cNvPr>
            <p:cNvSpPr txBox="1"/>
            <p:nvPr/>
          </p:nvSpPr>
          <p:spPr>
            <a:xfrm>
              <a:off x="10016881" y="4778712"/>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8</a:t>
              </a:r>
            </a:p>
          </p:txBody>
        </p:sp>
        <p:sp>
          <p:nvSpPr>
            <p:cNvPr id="39" name="TextBox 38">
              <a:extLst>
                <a:ext uri="{FF2B5EF4-FFF2-40B4-BE49-F238E27FC236}">
                  <a16:creationId xmlns:a16="http://schemas.microsoft.com/office/drawing/2014/main" id="{C8B9B4EE-F24F-4701-8969-0EC80C5E6078}"/>
                </a:ext>
              </a:extLst>
            </p:cNvPr>
            <p:cNvSpPr txBox="1"/>
            <p:nvPr/>
          </p:nvSpPr>
          <p:spPr>
            <a:xfrm>
              <a:off x="10374951" y="4560126"/>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9</a:t>
              </a:r>
            </a:p>
          </p:txBody>
        </p:sp>
        <p:sp>
          <p:nvSpPr>
            <p:cNvPr id="40" name="TextBox 39">
              <a:extLst>
                <a:ext uri="{FF2B5EF4-FFF2-40B4-BE49-F238E27FC236}">
                  <a16:creationId xmlns:a16="http://schemas.microsoft.com/office/drawing/2014/main" id="{7E12C6C1-0978-41C1-BCD3-0BACD332CFFC}"/>
                </a:ext>
              </a:extLst>
            </p:cNvPr>
            <p:cNvSpPr txBox="1"/>
            <p:nvPr/>
          </p:nvSpPr>
          <p:spPr>
            <a:xfrm>
              <a:off x="11090994" y="4778712"/>
              <a:ext cx="44369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29</a:t>
              </a:r>
            </a:p>
          </p:txBody>
        </p:sp>
        <p:sp>
          <p:nvSpPr>
            <p:cNvPr id="41" name="TextBox 40">
              <a:extLst>
                <a:ext uri="{FF2B5EF4-FFF2-40B4-BE49-F238E27FC236}">
                  <a16:creationId xmlns:a16="http://schemas.microsoft.com/office/drawing/2014/main" id="{ABC4C2DF-3D00-478C-992E-C780FE8AD2B9}"/>
                </a:ext>
              </a:extLst>
            </p:cNvPr>
            <p:cNvSpPr txBox="1"/>
            <p:nvPr/>
          </p:nvSpPr>
          <p:spPr>
            <a:xfrm>
              <a:off x="9309881" y="697265"/>
              <a:ext cx="235528" cy="218586"/>
            </a:xfrm>
            <a:prstGeom prst="rect">
              <a:avLst/>
            </a:prstGeom>
            <a:noFill/>
          </p:spPr>
          <p:txBody>
            <a:bodyPr wrap="square" lIns="0" tIns="0" rIns="0" bIns="0" rtlCol="0">
              <a:spAutoFit/>
            </a:bodyPr>
            <a:lstStyle/>
            <a:p>
              <a:pPr algn="l">
                <a:lnSpc>
                  <a:spcPct val="110000"/>
                </a:lnSpc>
                <a:spcBef>
                  <a:spcPts val="400"/>
                </a:spcBef>
                <a:spcAft>
                  <a:spcPts val="400"/>
                </a:spcAft>
              </a:pPr>
              <a:r>
                <a:rPr lang="en-GB" sz="1400" b="1">
                  <a:solidFill>
                    <a:schemeClr val="accent1"/>
                  </a:solidFill>
                </a:rPr>
                <a:t>45</a:t>
              </a:r>
            </a:p>
          </p:txBody>
        </p:sp>
      </p:grpSp>
    </p:spTree>
    <p:extLst>
      <p:ext uri="{BB962C8B-B14F-4D97-AF65-F5344CB8AC3E}">
        <p14:creationId xmlns:p14="http://schemas.microsoft.com/office/powerpoint/2010/main" val="1249403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F58B-99C3-4517-9EB5-279177AF145C}"/>
              </a:ext>
            </a:extLst>
          </p:cNvPr>
          <p:cNvSpPr>
            <a:spLocks noGrp="1"/>
          </p:cNvSpPr>
          <p:nvPr>
            <p:ph type="title"/>
          </p:nvPr>
        </p:nvSpPr>
        <p:spPr>
          <a:xfrm>
            <a:off x="437230" y="387744"/>
            <a:ext cx="9341701" cy="404108"/>
          </a:xfrm>
        </p:spPr>
        <p:txBody>
          <a:bodyPr/>
          <a:lstStyle/>
          <a:p>
            <a:r>
              <a:rPr lang="en-GB">
                <a:solidFill>
                  <a:schemeClr val="accent1"/>
                </a:solidFill>
              </a:rPr>
              <a:t>School or college context (1)</a:t>
            </a:r>
          </a:p>
        </p:txBody>
      </p:sp>
      <p:sp>
        <p:nvSpPr>
          <p:cNvPr id="3" name="Slide Number Placeholder 2">
            <a:extLst>
              <a:ext uri="{FF2B5EF4-FFF2-40B4-BE49-F238E27FC236}">
                <a16:creationId xmlns:a16="http://schemas.microsoft.com/office/drawing/2014/main" id="{8E4916DC-4D9E-43B3-BE4E-3D71B41F99C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graphicFrame>
        <p:nvGraphicFramePr>
          <p:cNvPr id="7" name="Content Placeholder 13">
            <a:extLst>
              <a:ext uri="{FF2B5EF4-FFF2-40B4-BE49-F238E27FC236}">
                <a16:creationId xmlns:a16="http://schemas.microsoft.com/office/drawing/2014/main" id="{FFA6D3B7-630C-4F48-AE15-BFD8092EB141}"/>
              </a:ext>
            </a:extLst>
          </p:cNvPr>
          <p:cNvGraphicFramePr>
            <a:graphicFrameLocks/>
          </p:cNvGraphicFramePr>
          <p:nvPr>
            <p:extLst>
              <p:ext uri="{D42A27DB-BD31-4B8C-83A1-F6EECF244321}">
                <p14:modId xmlns:p14="http://schemas.microsoft.com/office/powerpoint/2010/main" val="731773466"/>
              </p:ext>
            </p:extLst>
          </p:nvPr>
        </p:nvGraphicFramePr>
        <p:xfrm>
          <a:off x="7238746" y="1805807"/>
          <a:ext cx="5481031" cy="373150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6D537833-A934-4C30-B200-108FEFD66DF1}"/>
              </a:ext>
            </a:extLst>
          </p:cNvPr>
          <p:cNvSpPr/>
          <p:nvPr/>
        </p:nvSpPr>
        <p:spPr>
          <a:xfrm>
            <a:off x="437230" y="1102629"/>
            <a:ext cx="34544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2"/>
                </a:solidFill>
                <a:effectLst/>
                <a:uLnTx/>
                <a:uFillTx/>
                <a:latin typeface="Arial"/>
                <a:ea typeface="Calibri" panose="020F0502020204030204" pitchFamily="34" charset="0"/>
                <a:cs typeface="Times New Roman" panose="02020603050405020304" pitchFamily="18" charset="0"/>
              </a:rPr>
              <a:t>Profile of area</a:t>
            </a:r>
            <a:endParaRPr kumimoji="0" lang="en-GB" sz="2000" b="0" i="0" u="none" strike="noStrike" kern="1200" cap="none" spc="0" normalizeH="0" baseline="0" noProof="0">
              <a:ln>
                <a:noFill/>
              </a:ln>
              <a:solidFill>
                <a:schemeClr val="tx2"/>
              </a:solidFill>
              <a:effectLst/>
              <a:uLnTx/>
              <a:uFillTx/>
              <a:latin typeface="Arial"/>
            </a:endParaRPr>
          </a:p>
        </p:txBody>
      </p:sp>
      <p:sp>
        <p:nvSpPr>
          <p:cNvPr id="9" name="Rectangle 8">
            <a:extLst>
              <a:ext uri="{FF2B5EF4-FFF2-40B4-BE49-F238E27FC236}">
                <a16:creationId xmlns:a16="http://schemas.microsoft.com/office/drawing/2014/main" id="{7EE7811F-B00D-4824-8FEA-4FF88E5F627A}"/>
              </a:ext>
            </a:extLst>
          </p:cNvPr>
          <p:cNvSpPr/>
          <p:nvPr/>
        </p:nvSpPr>
        <p:spPr>
          <a:xfrm>
            <a:off x="4207497" y="1102629"/>
            <a:ext cx="37110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chemeClr val="tx2"/>
                </a:solidFill>
                <a:latin typeface="Arial"/>
                <a:ea typeface="Calibri" panose="020F0502020204030204" pitchFamily="34" charset="0"/>
                <a:cs typeface="Times New Roman" panose="02020603050405020304" pitchFamily="18" charset="0"/>
              </a:rPr>
              <a:t>Overall n</a:t>
            </a:r>
            <a:r>
              <a:rPr kumimoji="0" lang="en-GB" sz="2000" b="1" i="0" u="none" strike="noStrike" kern="1200" cap="none" spc="0" normalizeH="0" baseline="0" noProof="0">
                <a:ln>
                  <a:noFill/>
                </a:ln>
                <a:solidFill>
                  <a:schemeClr val="tx2"/>
                </a:solidFill>
                <a:effectLst/>
                <a:uLnTx/>
                <a:uFillTx/>
                <a:latin typeface="Arial"/>
                <a:ea typeface="Calibri" panose="020F0502020204030204" pitchFamily="34" charset="0"/>
                <a:cs typeface="Times New Roman" panose="02020603050405020304" pitchFamily="18" charset="0"/>
              </a:rPr>
              <a:t>umber of learners</a:t>
            </a:r>
            <a:endParaRPr kumimoji="0" lang="en-GB" sz="2000" b="0" i="0" u="none" strike="noStrike" kern="1200" cap="none" spc="0" normalizeH="0" baseline="0" noProof="0">
              <a:ln>
                <a:noFill/>
              </a:ln>
              <a:solidFill>
                <a:schemeClr val="tx2"/>
              </a:solidFill>
              <a:effectLst/>
              <a:uLnTx/>
              <a:uFillTx/>
              <a:latin typeface="Arial"/>
            </a:endParaRPr>
          </a:p>
        </p:txBody>
      </p:sp>
      <p:sp>
        <p:nvSpPr>
          <p:cNvPr id="10" name="Rectangle 9">
            <a:extLst>
              <a:ext uri="{FF2B5EF4-FFF2-40B4-BE49-F238E27FC236}">
                <a16:creationId xmlns:a16="http://schemas.microsoft.com/office/drawing/2014/main" id="{897BE218-9E02-414E-B139-39E70A3CBC72}"/>
              </a:ext>
            </a:extLst>
          </p:cNvPr>
          <p:cNvSpPr/>
          <p:nvPr/>
        </p:nvSpPr>
        <p:spPr>
          <a:xfrm>
            <a:off x="8296942" y="944886"/>
            <a:ext cx="414024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2"/>
                </a:solidFill>
                <a:effectLst/>
                <a:uLnTx/>
                <a:uFillTx/>
                <a:latin typeface="Arial"/>
                <a:ea typeface="Calibri" panose="020F0502020204030204" pitchFamily="34" charset="0"/>
                <a:cs typeface="Times New Roman" panose="02020603050405020304" pitchFamily="18" charset="0"/>
              </a:rPr>
              <a:t>Proportion of learners eligible for free school meals</a:t>
            </a:r>
            <a:endParaRPr kumimoji="0" lang="en-GB" sz="2000" b="0" i="0" u="none" strike="noStrike" kern="1200" cap="none" spc="0" normalizeH="0" baseline="0" noProof="0">
              <a:ln>
                <a:noFill/>
              </a:ln>
              <a:solidFill>
                <a:schemeClr val="tx2"/>
              </a:solidFill>
              <a:effectLst/>
              <a:uLnTx/>
              <a:uFillTx/>
              <a:latin typeface="Arial"/>
            </a:endParaRPr>
          </a:p>
        </p:txBody>
      </p:sp>
      <p:sp>
        <p:nvSpPr>
          <p:cNvPr id="11" name="TextBox 10">
            <a:extLst>
              <a:ext uri="{FF2B5EF4-FFF2-40B4-BE49-F238E27FC236}">
                <a16:creationId xmlns:a16="http://schemas.microsoft.com/office/drawing/2014/main" id="{1528223C-A3EC-419A-8E57-4C02D9C14008}"/>
              </a:ext>
            </a:extLst>
          </p:cNvPr>
          <p:cNvSpPr txBox="1"/>
          <p:nvPr/>
        </p:nvSpPr>
        <p:spPr>
          <a:xfrm>
            <a:off x="437230" y="5987617"/>
            <a:ext cx="67090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a:ea typeface="+mn-ea"/>
                <a:cs typeface="+mn-cs"/>
              </a:rPr>
              <a:t>Base: All respondents (715) [GEO] [SIZE] [FSM] </a:t>
            </a:r>
          </a:p>
        </p:txBody>
      </p:sp>
      <p:grpSp>
        <p:nvGrpSpPr>
          <p:cNvPr id="12" name="Group 11">
            <a:extLst>
              <a:ext uri="{FF2B5EF4-FFF2-40B4-BE49-F238E27FC236}">
                <a16:creationId xmlns:a16="http://schemas.microsoft.com/office/drawing/2014/main" id="{F373C103-8152-4361-9CF3-8057F1DD4589}"/>
              </a:ext>
              <a:ext uri="{C183D7F6-B498-43B3-948B-1728B52AA6E4}">
                <adec:decorative xmlns:adec="http://schemas.microsoft.com/office/drawing/2017/decorative" val="1"/>
              </a:ext>
            </a:extLst>
          </p:cNvPr>
          <p:cNvGrpSpPr/>
          <p:nvPr/>
        </p:nvGrpSpPr>
        <p:grpSpPr>
          <a:xfrm>
            <a:off x="659945" y="2036653"/>
            <a:ext cx="606425" cy="571500"/>
            <a:chOff x="4330701" y="9101138"/>
            <a:chExt cx="606425" cy="571500"/>
          </a:xfrm>
          <a:solidFill>
            <a:schemeClr val="accent1"/>
          </a:solidFill>
        </p:grpSpPr>
        <p:sp>
          <p:nvSpPr>
            <p:cNvPr id="13" name="Freeform 61">
              <a:extLst>
                <a:ext uri="{FF2B5EF4-FFF2-40B4-BE49-F238E27FC236}">
                  <a16:creationId xmlns:a16="http://schemas.microsoft.com/office/drawing/2014/main" id="{F5B4F1BF-747E-4ABF-81BC-E3DC50197BEC}"/>
                </a:ext>
              </a:extLst>
            </p:cNvPr>
            <p:cNvSpPr>
              <a:spLocks noEditPoints="1"/>
            </p:cNvSpPr>
            <p:nvPr/>
          </p:nvSpPr>
          <p:spPr bwMode="auto">
            <a:xfrm>
              <a:off x="4330701" y="9101138"/>
              <a:ext cx="606425" cy="571500"/>
            </a:xfrm>
            <a:custGeom>
              <a:avLst/>
              <a:gdLst>
                <a:gd name="T0" fmla="*/ 247 w 253"/>
                <a:gd name="T1" fmla="*/ 225 h 237"/>
                <a:gd name="T2" fmla="*/ 243 w 253"/>
                <a:gd name="T3" fmla="*/ 225 h 237"/>
                <a:gd name="T4" fmla="*/ 243 w 253"/>
                <a:gd name="T5" fmla="*/ 61 h 237"/>
                <a:gd name="T6" fmla="*/ 227 w 253"/>
                <a:gd name="T7" fmla="*/ 45 h 237"/>
                <a:gd name="T8" fmla="*/ 192 w 253"/>
                <a:gd name="T9" fmla="*/ 45 h 237"/>
                <a:gd name="T10" fmla="*/ 192 w 253"/>
                <a:gd name="T11" fmla="*/ 17 h 237"/>
                <a:gd name="T12" fmla="*/ 176 w 253"/>
                <a:gd name="T13" fmla="*/ 0 h 237"/>
                <a:gd name="T14" fmla="*/ 78 w 253"/>
                <a:gd name="T15" fmla="*/ 0 h 237"/>
                <a:gd name="T16" fmla="*/ 61 w 253"/>
                <a:gd name="T17" fmla="*/ 17 h 237"/>
                <a:gd name="T18" fmla="*/ 61 w 253"/>
                <a:gd name="T19" fmla="*/ 45 h 237"/>
                <a:gd name="T20" fmla="*/ 27 w 253"/>
                <a:gd name="T21" fmla="*/ 45 h 237"/>
                <a:gd name="T22" fmla="*/ 11 w 253"/>
                <a:gd name="T23" fmla="*/ 61 h 237"/>
                <a:gd name="T24" fmla="*/ 11 w 253"/>
                <a:gd name="T25" fmla="*/ 225 h 237"/>
                <a:gd name="T26" fmla="*/ 7 w 253"/>
                <a:gd name="T27" fmla="*/ 225 h 237"/>
                <a:gd name="T28" fmla="*/ 0 w 253"/>
                <a:gd name="T29" fmla="*/ 231 h 237"/>
                <a:gd name="T30" fmla="*/ 7 w 253"/>
                <a:gd name="T31" fmla="*/ 237 h 237"/>
                <a:gd name="T32" fmla="*/ 247 w 253"/>
                <a:gd name="T33" fmla="*/ 237 h 237"/>
                <a:gd name="T34" fmla="*/ 253 w 253"/>
                <a:gd name="T35" fmla="*/ 231 h 237"/>
                <a:gd name="T36" fmla="*/ 247 w 253"/>
                <a:gd name="T37" fmla="*/ 225 h 237"/>
                <a:gd name="T38" fmla="*/ 231 w 253"/>
                <a:gd name="T39" fmla="*/ 61 h 237"/>
                <a:gd name="T40" fmla="*/ 231 w 253"/>
                <a:gd name="T41" fmla="*/ 225 h 237"/>
                <a:gd name="T42" fmla="*/ 192 w 253"/>
                <a:gd name="T43" fmla="*/ 225 h 237"/>
                <a:gd name="T44" fmla="*/ 192 w 253"/>
                <a:gd name="T45" fmla="*/ 57 h 237"/>
                <a:gd name="T46" fmla="*/ 227 w 253"/>
                <a:gd name="T47" fmla="*/ 57 h 237"/>
                <a:gd name="T48" fmla="*/ 231 w 253"/>
                <a:gd name="T49" fmla="*/ 61 h 237"/>
                <a:gd name="T50" fmla="*/ 138 w 253"/>
                <a:gd name="T51" fmla="*/ 196 h 237"/>
                <a:gd name="T52" fmla="*/ 138 w 253"/>
                <a:gd name="T53" fmla="*/ 225 h 237"/>
                <a:gd name="T54" fmla="*/ 116 w 253"/>
                <a:gd name="T55" fmla="*/ 225 h 237"/>
                <a:gd name="T56" fmla="*/ 116 w 253"/>
                <a:gd name="T57" fmla="*/ 196 h 237"/>
                <a:gd name="T58" fmla="*/ 138 w 253"/>
                <a:gd name="T59" fmla="*/ 196 h 237"/>
                <a:gd name="T60" fmla="*/ 141 w 253"/>
                <a:gd name="T61" fmla="*/ 184 h 237"/>
                <a:gd name="T62" fmla="*/ 112 w 253"/>
                <a:gd name="T63" fmla="*/ 184 h 237"/>
                <a:gd name="T64" fmla="*/ 103 w 253"/>
                <a:gd name="T65" fmla="*/ 193 h 237"/>
                <a:gd name="T66" fmla="*/ 103 w 253"/>
                <a:gd name="T67" fmla="*/ 225 h 237"/>
                <a:gd name="T68" fmla="*/ 74 w 253"/>
                <a:gd name="T69" fmla="*/ 225 h 237"/>
                <a:gd name="T70" fmla="*/ 74 w 253"/>
                <a:gd name="T71" fmla="*/ 17 h 237"/>
                <a:gd name="T72" fmla="*/ 78 w 253"/>
                <a:gd name="T73" fmla="*/ 13 h 237"/>
                <a:gd name="T74" fmla="*/ 176 w 253"/>
                <a:gd name="T75" fmla="*/ 13 h 237"/>
                <a:gd name="T76" fmla="*/ 180 w 253"/>
                <a:gd name="T77" fmla="*/ 17 h 237"/>
                <a:gd name="T78" fmla="*/ 180 w 253"/>
                <a:gd name="T79" fmla="*/ 225 h 237"/>
                <a:gd name="T80" fmla="*/ 151 w 253"/>
                <a:gd name="T81" fmla="*/ 225 h 237"/>
                <a:gd name="T82" fmla="*/ 151 w 253"/>
                <a:gd name="T83" fmla="*/ 193 h 237"/>
                <a:gd name="T84" fmla="*/ 141 w 253"/>
                <a:gd name="T85" fmla="*/ 184 h 237"/>
                <a:gd name="T86" fmla="*/ 61 w 253"/>
                <a:gd name="T87" fmla="*/ 57 h 237"/>
                <a:gd name="T88" fmla="*/ 61 w 253"/>
                <a:gd name="T89" fmla="*/ 225 h 237"/>
                <a:gd name="T90" fmla="*/ 23 w 253"/>
                <a:gd name="T91" fmla="*/ 225 h 237"/>
                <a:gd name="T92" fmla="*/ 23 w 253"/>
                <a:gd name="T93" fmla="*/ 61 h 237"/>
                <a:gd name="T94" fmla="*/ 27 w 253"/>
                <a:gd name="T95" fmla="*/ 57 h 237"/>
                <a:gd name="T96" fmla="*/ 61 w 253"/>
                <a:gd name="T97" fmla="*/ 5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3" h="237">
                  <a:moveTo>
                    <a:pt x="247" y="225"/>
                  </a:moveTo>
                  <a:cubicBezTo>
                    <a:pt x="243" y="225"/>
                    <a:pt x="243" y="225"/>
                    <a:pt x="243" y="225"/>
                  </a:cubicBezTo>
                  <a:cubicBezTo>
                    <a:pt x="243" y="61"/>
                    <a:pt x="243" y="61"/>
                    <a:pt x="243" y="61"/>
                  </a:cubicBezTo>
                  <a:cubicBezTo>
                    <a:pt x="243" y="52"/>
                    <a:pt x="236" y="45"/>
                    <a:pt x="227" y="45"/>
                  </a:cubicBezTo>
                  <a:cubicBezTo>
                    <a:pt x="192" y="45"/>
                    <a:pt x="192" y="45"/>
                    <a:pt x="192" y="45"/>
                  </a:cubicBezTo>
                  <a:cubicBezTo>
                    <a:pt x="192" y="17"/>
                    <a:pt x="192" y="17"/>
                    <a:pt x="192" y="17"/>
                  </a:cubicBezTo>
                  <a:cubicBezTo>
                    <a:pt x="192" y="8"/>
                    <a:pt x="185" y="0"/>
                    <a:pt x="176" y="0"/>
                  </a:cubicBezTo>
                  <a:cubicBezTo>
                    <a:pt x="78" y="0"/>
                    <a:pt x="78" y="0"/>
                    <a:pt x="78" y="0"/>
                  </a:cubicBezTo>
                  <a:cubicBezTo>
                    <a:pt x="69" y="0"/>
                    <a:pt x="61" y="8"/>
                    <a:pt x="61" y="17"/>
                  </a:cubicBezTo>
                  <a:cubicBezTo>
                    <a:pt x="61" y="45"/>
                    <a:pt x="61" y="45"/>
                    <a:pt x="61" y="45"/>
                  </a:cubicBezTo>
                  <a:cubicBezTo>
                    <a:pt x="27" y="45"/>
                    <a:pt x="27" y="45"/>
                    <a:pt x="27" y="45"/>
                  </a:cubicBezTo>
                  <a:cubicBezTo>
                    <a:pt x="18" y="45"/>
                    <a:pt x="11" y="52"/>
                    <a:pt x="11" y="61"/>
                  </a:cubicBezTo>
                  <a:cubicBezTo>
                    <a:pt x="11" y="225"/>
                    <a:pt x="11" y="225"/>
                    <a:pt x="11" y="225"/>
                  </a:cubicBezTo>
                  <a:cubicBezTo>
                    <a:pt x="7" y="225"/>
                    <a:pt x="7" y="225"/>
                    <a:pt x="7" y="225"/>
                  </a:cubicBezTo>
                  <a:cubicBezTo>
                    <a:pt x="3" y="225"/>
                    <a:pt x="0" y="228"/>
                    <a:pt x="0" y="231"/>
                  </a:cubicBezTo>
                  <a:cubicBezTo>
                    <a:pt x="0" y="235"/>
                    <a:pt x="3" y="237"/>
                    <a:pt x="7" y="237"/>
                  </a:cubicBezTo>
                  <a:cubicBezTo>
                    <a:pt x="247" y="237"/>
                    <a:pt x="247" y="237"/>
                    <a:pt x="247" y="237"/>
                  </a:cubicBezTo>
                  <a:cubicBezTo>
                    <a:pt x="250" y="237"/>
                    <a:pt x="253" y="234"/>
                    <a:pt x="253" y="231"/>
                  </a:cubicBezTo>
                  <a:cubicBezTo>
                    <a:pt x="253" y="228"/>
                    <a:pt x="250" y="225"/>
                    <a:pt x="247" y="225"/>
                  </a:cubicBezTo>
                  <a:close/>
                  <a:moveTo>
                    <a:pt x="231" y="61"/>
                  </a:moveTo>
                  <a:cubicBezTo>
                    <a:pt x="231" y="225"/>
                    <a:pt x="231" y="225"/>
                    <a:pt x="231" y="225"/>
                  </a:cubicBezTo>
                  <a:cubicBezTo>
                    <a:pt x="192" y="225"/>
                    <a:pt x="192" y="225"/>
                    <a:pt x="192" y="225"/>
                  </a:cubicBezTo>
                  <a:cubicBezTo>
                    <a:pt x="192" y="57"/>
                    <a:pt x="192" y="57"/>
                    <a:pt x="192" y="57"/>
                  </a:cubicBezTo>
                  <a:cubicBezTo>
                    <a:pt x="227" y="57"/>
                    <a:pt x="227" y="57"/>
                    <a:pt x="227" y="57"/>
                  </a:cubicBezTo>
                  <a:cubicBezTo>
                    <a:pt x="229" y="57"/>
                    <a:pt x="231" y="59"/>
                    <a:pt x="231" y="61"/>
                  </a:cubicBezTo>
                  <a:close/>
                  <a:moveTo>
                    <a:pt x="138" y="196"/>
                  </a:moveTo>
                  <a:cubicBezTo>
                    <a:pt x="138" y="225"/>
                    <a:pt x="138" y="225"/>
                    <a:pt x="138" y="225"/>
                  </a:cubicBezTo>
                  <a:cubicBezTo>
                    <a:pt x="116" y="225"/>
                    <a:pt x="116" y="225"/>
                    <a:pt x="116" y="225"/>
                  </a:cubicBezTo>
                  <a:cubicBezTo>
                    <a:pt x="116" y="196"/>
                    <a:pt x="116" y="196"/>
                    <a:pt x="116" y="196"/>
                  </a:cubicBezTo>
                  <a:lnTo>
                    <a:pt x="138" y="196"/>
                  </a:lnTo>
                  <a:close/>
                  <a:moveTo>
                    <a:pt x="141" y="184"/>
                  </a:moveTo>
                  <a:cubicBezTo>
                    <a:pt x="112" y="184"/>
                    <a:pt x="112" y="184"/>
                    <a:pt x="112" y="184"/>
                  </a:cubicBezTo>
                  <a:cubicBezTo>
                    <a:pt x="107" y="184"/>
                    <a:pt x="103" y="188"/>
                    <a:pt x="103" y="193"/>
                  </a:cubicBezTo>
                  <a:cubicBezTo>
                    <a:pt x="103" y="225"/>
                    <a:pt x="103" y="225"/>
                    <a:pt x="103" y="225"/>
                  </a:cubicBezTo>
                  <a:cubicBezTo>
                    <a:pt x="74" y="225"/>
                    <a:pt x="74" y="225"/>
                    <a:pt x="74" y="225"/>
                  </a:cubicBezTo>
                  <a:cubicBezTo>
                    <a:pt x="74" y="17"/>
                    <a:pt x="74" y="17"/>
                    <a:pt x="74" y="17"/>
                  </a:cubicBezTo>
                  <a:cubicBezTo>
                    <a:pt x="74" y="14"/>
                    <a:pt x="76" y="13"/>
                    <a:pt x="78" y="13"/>
                  </a:cubicBezTo>
                  <a:cubicBezTo>
                    <a:pt x="176" y="13"/>
                    <a:pt x="176" y="13"/>
                    <a:pt x="176" y="13"/>
                  </a:cubicBezTo>
                  <a:cubicBezTo>
                    <a:pt x="178" y="13"/>
                    <a:pt x="180" y="14"/>
                    <a:pt x="180" y="17"/>
                  </a:cubicBezTo>
                  <a:cubicBezTo>
                    <a:pt x="180" y="225"/>
                    <a:pt x="180" y="225"/>
                    <a:pt x="180" y="225"/>
                  </a:cubicBezTo>
                  <a:cubicBezTo>
                    <a:pt x="151" y="225"/>
                    <a:pt x="151" y="225"/>
                    <a:pt x="151" y="225"/>
                  </a:cubicBezTo>
                  <a:cubicBezTo>
                    <a:pt x="151" y="193"/>
                    <a:pt x="151" y="193"/>
                    <a:pt x="151" y="193"/>
                  </a:cubicBezTo>
                  <a:cubicBezTo>
                    <a:pt x="151" y="188"/>
                    <a:pt x="146" y="184"/>
                    <a:pt x="141" y="184"/>
                  </a:cubicBezTo>
                  <a:close/>
                  <a:moveTo>
                    <a:pt x="61" y="57"/>
                  </a:moveTo>
                  <a:cubicBezTo>
                    <a:pt x="61" y="225"/>
                    <a:pt x="61" y="225"/>
                    <a:pt x="61" y="225"/>
                  </a:cubicBezTo>
                  <a:cubicBezTo>
                    <a:pt x="23" y="225"/>
                    <a:pt x="23" y="225"/>
                    <a:pt x="23" y="225"/>
                  </a:cubicBezTo>
                  <a:cubicBezTo>
                    <a:pt x="23" y="61"/>
                    <a:pt x="23" y="61"/>
                    <a:pt x="23" y="61"/>
                  </a:cubicBezTo>
                  <a:cubicBezTo>
                    <a:pt x="23" y="59"/>
                    <a:pt x="25" y="57"/>
                    <a:pt x="27" y="57"/>
                  </a:cubicBezTo>
                  <a:lnTo>
                    <a:pt x="6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62">
              <a:extLst>
                <a:ext uri="{FF2B5EF4-FFF2-40B4-BE49-F238E27FC236}">
                  <a16:creationId xmlns:a16="http://schemas.microsoft.com/office/drawing/2014/main" id="{177E5577-BDB2-4175-8501-664D2B5395D3}"/>
                </a:ext>
              </a:extLst>
            </p:cNvPr>
            <p:cNvSpPr>
              <a:spLocks noEditPoints="1"/>
            </p:cNvSpPr>
            <p:nvPr/>
          </p:nvSpPr>
          <p:spPr bwMode="auto">
            <a:xfrm>
              <a:off x="4532313" y="9294813"/>
              <a:ext cx="88900" cy="69850"/>
            </a:xfrm>
            <a:custGeom>
              <a:avLst/>
              <a:gdLst>
                <a:gd name="T0" fmla="*/ 29 w 37"/>
                <a:gd name="T1" fmla="*/ 0 h 29"/>
                <a:gd name="T2" fmla="*/ 9 w 37"/>
                <a:gd name="T3" fmla="*/ 0 h 29"/>
                <a:gd name="T4" fmla="*/ 0 w 37"/>
                <a:gd name="T5" fmla="*/ 9 h 29"/>
                <a:gd name="T6" fmla="*/ 0 w 37"/>
                <a:gd name="T7" fmla="*/ 21 h 29"/>
                <a:gd name="T8" fmla="*/ 9 w 37"/>
                <a:gd name="T9" fmla="*/ 29 h 29"/>
                <a:gd name="T10" fmla="*/ 29 w 37"/>
                <a:gd name="T11" fmla="*/ 29 h 29"/>
                <a:gd name="T12" fmla="*/ 37 w 37"/>
                <a:gd name="T13" fmla="*/ 21 h 29"/>
                <a:gd name="T14" fmla="*/ 37 w 37"/>
                <a:gd name="T15" fmla="*/ 9 h 29"/>
                <a:gd name="T16" fmla="*/ 29 w 37"/>
                <a:gd name="T17" fmla="*/ 0 h 29"/>
                <a:gd name="T18" fmla="*/ 11 w 37"/>
                <a:gd name="T19" fmla="*/ 19 h 29"/>
                <a:gd name="T20" fmla="*/ 11 w 37"/>
                <a:gd name="T21" fmla="*/ 11 h 29"/>
                <a:gd name="T22" fmla="*/ 27 w 37"/>
                <a:gd name="T23" fmla="*/ 11 h 29"/>
                <a:gd name="T24" fmla="*/ 27 w 37"/>
                <a:gd name="T25" fmla="*/ 19 h 29"/>
                <a:gd name="T26" fmla="*/ 11 w 37"/>
                <a:gd name="T2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29" y="0"/>
                  </a:moveTo>
                  <a:cubicBezTo>
                    <a:pt x="9" y="0"/>
                    <a:pt x="9" y="0"/>
                    <a:pt x="9" y="0"/>
                  </a:cubicBezTo>
                  <a:cubicBezTo>
                    <a:pt x="4" y="0"/>
                    <a:pt x="0" y="4"/>
                    <a:pt x="0" y="9"/>
                  </a:cubicBezTo>
                  <a:cubicBezTo>
                    <a:pt x="0" y="21"/>
                    <a:pt x="0" y="21"/>
                    <a:pt x="0" y="21"/>
                  </a:cubicBezTo>
                  <a:cubicBezTo>
                    <a:pt x="0" y="26"/>
                    <a:pt x="4" y="29"/>
                    <a:pt x="9" y="29"/>
                  </a:cubicBezTo>
                  <a:cubicBezTo>
                    <a:pt x="29" y="29"/>
                    <a:pt x="29" y="29"/>
                    <a:pt x="29" y="29"/>
                  </a:cubicBezTo>
                  <a:cubicBezTo>
                    <a:pt x="34" y="29"/>
                    <a:pt x="37" y="26"/>
                    <a:pt x="37" y="21"/>
                  </a:cubicBezTo>
                  <a:cubicBezTo>
                    <a:pt x="37" y="9"/>
                    <a:pt x="37" y="9"/>
                    <a:pt x="37" y="9"/>
                  </a:cubicBezTo>
                  <a:cubicBezTo>
                    <a:pt x="37" y="4"/>
                    <a:pt x="34" y="0"/>
                    <a:pt x="29" y="0"/>
                  </a:cubicBezTo>
                  <a:close/>
                  <a:moveTo>
                    <a:pt x="11" y="19"/>
                  </a:moveTo>
                  <a:cubicBezTo>
                    <a:pt x="11" y="11"/>
                    <a:pt x="11" y="11"/>
                    <a:pt x="11" y="11"/>
                  </a:cubicBezTo>
                  <a:cubicBezTo>
                    <a:pt x="27" y="11"/>
                    <a:pt x="27" y="11"/>
                    <a:pt x="27" y="11"/>
                  </a:cubicBezTo>
                  <a:cubicBezTo>
                    <a:pt x="27" y="19"/>
                    <a:pt x="27" y="19"/>
                    <a:pt x="27" y="19"/>
                  </a:cubicBezTo>
                  <a:lnTo>
                    <a:pt x="1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63">
              <a:extLst>
                <a:ext uri="{FF2B5EF4-FFF2-40B4-BE49-F238E27FC236}">
                  <a16:creationId xmlns:a16="http://schemas.microsoft.com/office/drawing/2014/main" id="{AA54BC9A-2262-4125-9D3E-117252996E11}"/>
                </a:ext>
              </a:extLst>
            </p:cNvPr>
            <p:cNvSpPr>
              <a:spLocks noEditPoints="1"/>
            </p:cNvSpPr>
            <p:nvPr/>
          </p:nvSpPr>
          <p:spPr bwMode="auto">
            <a:xfrm>
              <a:off x="4646613" y="9294813"/>
              <a:ext cx="88900" cy="69850"/>
            </a:xfrm>
            <a:custGeom>
              <a:avLst/>
              <a:gdLst>
                <a:gd name="T0" fmla="*/ 9 w 37"/>
                <a:gd name="T1" fmla="*/ 29 h 29"/>
                <a:gd name="T2" fmla="*/ 29 w 37"/>
                <a:gd name="T3" fmla="*/ 29 h 29"/>
                <a:gd name="T4" fmla="*/ 37 w 37"/>
                <a:gd name="T5" fmla="*/ 21 h 29"/>
                <a:gd name="T6" fmla="*/ 37 w 37"/>
                <a:gd name="T7" fmla="*/ 9 h 29"/>
                <a:gd name="T8" fmla="*/ 29 w 37"/>
                <a:gd name="T9" fmla="*/ 0 h 29"/>
                <a:gd name="T10" fmla="*/ 9 w 37"/>
                <a:gd name="T11" fmla="*/ 0 h 29"/>
                <a:gd name="T12" fmla="*/ 0 w 37"/>
                <a:gd name="T13" fmla="*/ 9 h 29"/>
                <a:gd name="T14" fmla="*/ 0 w 37"/>
                <a:gd name="T15" fmla="*/ 21 h 29"/>
                <a:gd name="T16" fmla="*/ 9 w 37"/>
                <a:gd name="T17" fmla="*/ 29 h 29"/>
                <a:gd name="T18" fmla="*/ 11 w 37"/>
                <a:gd name="T19" fmla="*/ 19 h 29"/>
                <a:gd name="T20" fmla="*/ 11 w 37"/>
                <a:gd name="T21" fmla="*/ 11 h 29"/>
                <a:gd name="T22" fmla="*/ 27 w 37"/>
                <a:gd name="T23" fmla="*/ 11 h 29"/>
                <a:gd name="T24" fmla="*/ 27 w 37"/>
                <a:gd name="T25" fmla="*/ 19 h 29"/>
                <a:gd name="T26" fmla="*/ 11 w 37"/>
                <a:gd name="T2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9" y="29"/>
                  </a:moveTo>
                  <a:cubicBezTo>
                    <a:pt x="29" y="29"/>
                    <a:pt x="29" y="29"/>
                    <a:pt x="29" y="29"/>
                  </a:cubicBezTo>
                  <a:cubicBezTo>
                    <a:pt x="34" y="29"/>
                    <a:pt x="37" y="26"/>
                    <a:pt x="37" y="21"/>
                  </a:cubicBezTo>
                  <a:cubicBezTo>
                    <a:pt x="37" y="9"/>
                    <a:pt x="37" y="9"/>
                    <a:pt x="37" y="9"/>
                  </a:cubicBezTo>
                  <a:cubicBezTo>
                    <a:pt x="37" y="4"/>
                    <a:pt x="34" y="0"/>
                    <a:pt x="29" y="0"/>
                  </a:cubicBezTo>
                  <a:cubicBezTo>
                    <a:pt x="9" y="0"/>
                    <a:pt x="9" y="0"/>
                    <a:pt x="9" y="0"/>
                  </a:cubicBezTo>
                  <a:cubicBezTo>
                    <a:pt x="4" y="0"/>
                    <a:pt x="0" y="4"/>
                    <a:pt x="0" y="9"/>
                  </a:cubicBezTo>
                  <a:cubicBezTo>
                    <a:pt x="0" y="21"/>
                    <a:pt x="0" y="21"/>
                    <a:pt x="0" y="21"/>
                  </a:cubicBezTo>
                  <a:cubicBezTo>
                    <a:pt x="0" y="26"/>
                    <a:pt x="4" y="29"/>
                    <a:pt x="9" y="29"/>
                  </a:cubicBezTo>
                  <a:close/>
                  <a:moveTo>
                    <a:pt x="11" y="19"/>
                  </a:moveTo>
                  <a:cubicBezTo>
                    <a:pt x="11" y="11"/>
                    <a:pt x="11" y="11"/>
                    <a:pt x="11" y="11"/>
                  </a:cubicBezTo>
                  <a:cubicBezTo>
                    <a:pt x="27" y="11"/>
                    <a:pt x="27" y="11"/>
                    <a:pt x="27" y="11"/>
                  </a:cubicBezTo>
                  <a:cubicBezTo>
                    <a:pt x="27" y="19"/>
                    <a:pt x="27" y="19"/>
                    <a:pt x="27" y="19"/>
                  </a:cubicBezTo>
                  <a:lnTo>
                    <a:pt x="1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64">
              <a:extLst>
                <a:ext uri="{FF2B5EF4-FFF2-40B4-BE49-F238E27FC236}">
                  <a16:creationId xmlns:a16="http://schemas.microsoft.com/office/drawing/2014/main" id="{399BDC44-2BF1-4588-A376-0DED26321E08}"/>
                </a:ext>
              </a:extLst>
            </p:cNvPr>
            <p:cNvSpPr>
              <a:spLocks noEditPoints="1"/>
            </p:cNvSpPr>
            <p:nvPr/>
          </p:nvSpPr>
          <p:spPr bwMode="auto">
            <a:xfrm>
              <a:off x="4532313" y="9159875"/>
              <a:ext cx="88900" cy="69850"/>
            </a:xfrm>
            <a:custGeom>
              <a:avLst/>
              <a:gdLst>
                <a:gd name="T0" fmla="*/ 29 w 37"/>
                <a:gd name="T1" fmla="*/ 0 h 29"/>
                <a:gd name="T2" fmla="*/ 9 w 37"/>
                <a:gd name="T3" fmla="*/ 0 h 29"/>
                <a:gd name="T4" fmla="*/ 0 w 37"/>
                <a:gd name="T5" fmla="*/ 9 h 29"/>
                <a:gd name="T6" fmla="*/ 0 w 37"/>
                <a:gd name="T7" fmla="*/ 21 h 29"/>
                <a:gd name="T8" fmla="*/ 9 w 37"/>
                <a:gd name="T9" fmla="*/ 29 h 29"/>
                <a:gd name="T10" fmla="*/ 29 w 37"/>
                <a:gd name="T11" fmla="*/ 29 h 29"/>
                <a:gd name="T12" fmla="*/ 37 w 37"/>
                <a:gd name="T13" fmla="*/ 21 h 29"/>
                <a:gd name="T14" fmla="*/ 37 w 37"/>
                <a:gd name="T15" fmla="*/ 9 h 29"/>
                <a:gd name="T16" fmla="*/ 29 w 37"/>
                <a:gd name="T17" fmla="*/ 0 h 29"/>
                <a:gd name="T18" fmla="*/ 11 w 37"/>
                <a:gd name="T19" fmla="*/ 19 h 29"/>
                <a:gd name="T20" fmla="*/ 11 w 37"/>
                <a:gd name="T21" fmla="*/ 11 h 29"/>
                <a:gd name="T22" fmla="*/ 27 w 37"/>
                <a:gd name="T23" fmla="*/ 11 h 29"/>
                <a:gd name="T24" fmla="*/ 27 w 37"/>
                <a:gd name="T25" fmla="*/ 19 h 29"/>
                <a:gd name="T26" fmla="*/ 11 w 37"/>
                <a:gd name="T2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29" y="0"/>
                  </a:moveTo>
                  <a:cubicBezTo>
                    <a:pt x="9" y="0"/>
                    <a:pt x="9" y="0"/>
                    <a:pt x="9" y="0"/>
                  </a:cubicBezTo>
                  <a:cubicBezTo>
                    <a:pt x="4" y="0"/>
                    <a:pt x="0" y="4"/>
                    <a:pt x="0" y="9"/>
                  </a:cubicBezTo>
                  <a:cubicBezTo>
                    <a:pt x="0" y="21"/>
                    <a:pt x="0" y="21"/>
                    <a:pt x="0" y="21"/>
                  </a:cubicBezTo>
                  <a:cubicBezTo>
                    <a:pt x="0" y="26"/>
                    <a:pt x="4" y="29"/>
                    <a:pt x="9" y="29"/>
                  </a:cubicBezTo>
                  <a:cubicBezTo>
                    <a:pt x="29" y="29"/>
                    <a:pt x="29" y="29"/>
                    <a:pt x="29" y="29"/>
                  </a:cubicBezTo>
                  <a:cubicBezTo>
                    <a:pt x="34" y="29"/>
                    <a:pt x="37" y="26"/>
                    <a:pt x="37" y="21"/>
                  </a:cubicBezTo>
                  <a:cubicBezTo>
                    <a:pt x="37" y="9"/>
                    <a:pt x="37" y="9"/>
                    <a:pt x="37" y="9"/>
                  </a:cubicBezTo>
                  <a:cubicBezTo>
                    <a:pt x="37" y="4"/>
                    <a:pt x="34" y="0"/>
                    <a:pt x="29" y="0"/>
                  </a:cubicBezTo>
                  <a:close/>
                  <a:moveTo>
                    <a:pt x="11" y="19"/>
                  </a:moveTo>
                  <a:cubicBezTo>
                    <a:pt x="11" y="11"/>
                    <a:pt x="11" y="11"/>
                    <a:pt x="11" y="11"/>
                  </a:cubicBezTo>
                  <a:cubicBezTo>
                    <a:pt x="27" y="11"/>
                    <a:pt x="27" y="11"/>
                    <a:pt x="27" y="11"/>
                  </a:cubicBezTo>
                  <a:cubicBezTo>
                    <a:pt x="27" y="19"/>
                    <a:pt x="27" y="19"/>
                    <a:pt x="27" y="19"/>
                  </a:cubicBezTo>
                  <a:lnTo>
                    <a:pt x="1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Freeform 65">
              <a:extLst>
                <a:ext uri="{FF2B5EF4-FFF2-40B4-BE49-F238E27FC236}">
                  <a16:creationId xmlns:a16="http://schemas.microsoft.com/office/drawing/2014/main" id="{21BD40F7-3E48-4101-862E-8A558BEB0304}"/>
                </a:ext>
              </a:extLst>
            </p:cNvPr>
            <p:cNvSpPr>
              <a:spLocks noEditPoints="1"/>
            </p:cNvSpPr>
            <p:nvPr/>
          </p:nvSpPr>
          <p:spPr bwMode="auto">
            <a:xfrm>
              <a:off x="4646613" y="9159875"/>
              <a:ext cx="88900" cy="69850"/>
            </a:xfrm>
            <a:custGeom>
              <a:avLst/>
              <a:gdLst>
                <a:gd name="T0" fmla="*/ 9 w 37"/>
                <a:gd name="T1" fmla="*/ 29 h 29"/>
                <a:gd name="T2" fmla="*/ 29 w 37"/>
                <a:gd name="T3" fmla="*/ 29 h 29"/>
                <a:gd name="T4" fmla="*/ 37 w 37"/>
                <a:gd name="T5" fmla="*/ 21 h 29"/>
                <a:gd name="T6" fmla="*/ 37 w 37"/>
                <a:gd name="T7" fmla="*/ 9 h 29"/>
                <a:gd name="T8" fmla="*/ 29 w 37"/>
                <a:gd name="T9" fmla="*/ 0 h 29"/>
                <a:gd name="T10" fmla="*/ 9 w 37"/>
                <a:gd name="T11" fmla="*/ 0 h 29"/>
                <a:gd name="T12" fmla="*/ 0 w 37"/>
                <a:gd name="T13" fmla="*/ 9 h 29"/>
                <a:gd name="T14" fmla="*/ 0 w 37"/>
                <a:gd name="T15" fmla="*/ 21 h 29"/>
                <a:gd name="T16" fmla="*/ 9 w 37"/>
                <a:gd name="T17" fmla="*/ 29 h 29"/>
                <a:gd name="T18" fmla="*/ 11 w 37"/>
                <a:gd name="T19" fmla="*/ 19 h 29"/>
                <a:gd name="T20" fmla="*/ 11 w 37"/>
                <a:gd name="T21" fmla="*/ 11 h 29"/>
                <a:gd name="T22" fmla="*/ 27 w 37"/>
                <a:gd name="T23" fmla="*/ 11 h 29"/>
                <a:gd name="T24" fmla="*/ 27 w 37"/>
                <a:gd name="T25" fmla="*/ 19 h 29"/>
                <a:gd name="T26" fmla="*/ 11 w 37"/>
                <a:gd name="T2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9" y="29"/>
                  </a:moveTo>
                  <a:cubicBezTo>
                    <a:pt x="29" y="29"/>
                    <a:pt x="29" y="29"/>
                    <a:pt x="29" y="29"/>
                  </a:cubicBezTo>
                  <a:cubicBezTo>
                    <a:pt x="34" y="29"/>
                    <a:pt x="37" y="26"/>
                    <a:pt x="37" y="21"/>
                  </a:cubicBezTo>
                  <a:cubicBezTo>
                    <a:pt x="37" y="9"/>
                    <a:pt x="37" y="9"/>
                    <a:pt x="37" y="9"/>
                  </a:cubicBezTo>
                  <a:cubicBezTo>
                    <a:pt x="37" y="4"/>
                    <a:pt x="34" y="0"/>
                    <a:pt x="29" y="0"/>
                  </a:cubicBezTo>
                  <a:cubicBezTo>
                    <a:pt x="9" y="0"/>
                    <a:pt x="9" y="0"/>
                    <a:pt x="9" y="0"/>
                  </a:cubicBezTo>
                  <a:cubicBezTo>
                    <a:pt x="4" y="0"/>
                    <a:pt x="0" y="4"/>
                    <a:pt x="0" y="9"/>
                  </a:cubicBezTo>
                  <a:cubicBezTo>
                    <a:pt x="0" y="21"/>
                    <a:pt x="0" y="21"/>
                    <a:pt x="0" y="21"/>
                  </a:cubicBezTo>
                  <a:cubicBezTo>
                    <a:pt x="0" y="26"/>
                    <a:pt x="4" y="29"/>
                    <a:pt x="9" y="29"/>
                  </a:cubicBezTo>
                  <a:close/>
                  <a:moveTo>
                    <a:pt x="11" y="19"/>
                  </a:moveTo>
                  <a:cubicBezTo>
                    <a:pt x="11" y="11"/>
                    <a:pt x="11" y="11"/>
                    <a:pt x="11" y="11"/>
                  </a:cubicBezTo>
                  <a:cubicBezTo>
                    <a:pt x="27" y="11"/>
                    <a:pt x="27" y="11"/>
                    <a:pt x="27" y="11"/>
                  </a:cubicBezTo>
                  <a:cubicBezTo>
                    <a:pt x="27" y="19"/>
                    <a:pt x="27" y="19"/>
                    <a:pt x="27" y="19"/>
                  </a:cubicBezTo>
                  <a:lnTo>
                    <a:pt x="1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Freeform 66">
              <a:extLst>
                <a:ext uri="{FF2B5EF4-FFF2-40B4-BE49-F238E27FC236}">
                  <a16:creationId xmlns:a16="http://schemas.microsoft.com/office/drawing/2014/main" id="{608997AB-037B-4403-AA49-02C72EC68BA3}"/>
                </a:ext>
              </a:extLst>
            </p:cNvPr>
            <p:cNvSpPr>
              <a:spLocks/>
            </p:cNvSpPr>
            <p:nvPr/>
          </p:nvSpPr>
          <p:spPr bwMode="auto">
            <a:xfrm>
              <a:off x="4800601" y="9304338"/>
              <a:ext cx="69850" cy="20638"/>
            </a:xfrm>
            <a:custGeom>
              <a:avLst/>
              <a:gdLst>
                <a:gd name="T0" fmla="*/ 24 w 29"/>
                <a:gd name="T1" fmla="*/ 0 h 9"/>
                <a:gd name="T2" fmla="*/ 6 w 29"/>
                <a:gd name="T3" fmla="*/ 0 h 9"/>
                <a:gd name="T4" fmla="*/ 0 w 29"/>
                <a:gd name="T5" fmla="*/ 5 h 9"/>
                <a:gd name="T6" fmla="*/ 6 w 29"/>
                <a:gd name="T7" fmla="*/ 9 h 9"/>
                <a:gd name="T8" fmla="*/ 24 w 29"/>
                <a:gd name="T9" fmla="*/ 9 h 9"/>
                <a:gd name="T10" fmla="*/ 29 w 29"/>
                <a:gd name="T11" fmla="*/ 5 h 9"/>
                <a:gd name="T12" fmla="*/ 24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4" y="0"/>
                  </a:moveTo>
                  <a:cubicBezTo>
                    <a:pt x="6" y="0"/>
                    <a:pt x="6" y="0"/>
                    <a:pt x="6" y="0"/>
                  </a:cubicBezTo>
                  <a:cubicBezTo>
                    <a:pt x="3" y="0"/>
                    <a:pt x="0" y="2"/>
                    <a:pt x="0" y="5"/>
                  </a:cubicBezTo>
                  <a:cubicBezTo>
                    <a:pt x="0" y="7"/>
                    <a:pt x="3" y="9"/>
                    <a:pt x="6" y="9"/>
                  </a:cubicBezTo>
                  <a:cubicBezTo>
                    <a:pt x="24" y="9"/>
                    <a:pt x="24" y="9"/>
                    <a:pt x="24" y="9"/>
                  </a:cubicBezTo>
                  <a:cubicBezTo>
                    <a:pt x="27" y="9"/>
                    <a:pt x="29" y="7"/>
                    <a:pt x="29" y="5"/>
                  </a:cubicBezTo>
                  <a:cubicBezTo>
                    <a:pt x="29" y="2"/>
                    <a:pt x="27"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67">
              <a:extLst>
                <a:ext uri="{FF2B5EF4-FFF2-40B4-BE49-F238E27FC236}">
                  <a16:creationId xmlns:a16="http://schemas.microsoft.com/office/drawing/2014/main" id="{0F63DCD3-91FA-4217-8379-85F57720E202}"/>
                </a:ext>
              </a:extLst>
            </p:cNvPr>
            <p:cNvSpPr>
              <a:spLocks/>
            </p:cNvSpPr>
            <p:nvPr/>
          </p:nvSpPr>
          <p:spPr bwMode="auto">
            <a:xfrm>
              <a:off x="4800601" y="9409113"/>
              <a:ext cx="69850" cy="31750"/>
            </a:xfrm>
            <a:custGeom>
              <a:avLst/>
              <a:gdLst>
                <a:gd name="T0" fmla="*/ 24 w 29"/>
                <a:gd name="T1" fmla="*/ 0 h 13"/>
                <a:gd name="T2" fmla="*/ 6 w 29"/>
                <a:gd name="T3" fmla="*/ 0 h 13"/>
                <a:gd name="T4" fmla="*/ 0 w 29"/>
                <a:gd name="T5" fmla="*/ 7 h 13"/>
                <a:gd name="T6" fmla="*/ 6 w 29"/>
                <a:gd name="T7" fmla="*/ 13 h 13"/>
                <a:gd name="T8" fmla="*/ 24 w 29"/>
                <a:gd name="T9" fmla="*/ 13 h 13"/>
                <a:gd name="T10" fmla="*/ 29 w 29"/>
                <a:gd name="T11" fmla="*/ 7 h 13"/>
                <a:gd name="T12" fmla="*/ 24 w 29"/>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9" h="13">
                  <a:moveTo>
                    <a:pt x="24" y="0"/>
                  </a:moveTo>
                  <a:cubicBezTo>
                    <a:pt x="6" y="0"/>
                    <a:pt x="6" y="0"/>
                    <a:pt x="6" y="0"/>
                  </a:cubicBezTo>
                  <a:cubicBezTo>
                    <a:pt x="3" y="0"/>
                    <a:pt x="0" y="3"/>
                    <a:pt x="0" y="7"/>
                  </a:cubicBezTo>
                  <a:cubicBezTo>
                    <a:pt x="0" y="10"/>
                    <a:pt x="3" y="13"/>
                    <a:pt x="6" y="13"/>
                  </a:cubicBezTo>
                  <a:cubicBezTo>
                    <a:pt x="24" y="13"/>
                    <a:pt x="24" y="13"/>
                    <a:pt x="24" y="13"/>
                  </a:cubicBezTo>
                  <a:cubicBezTo>
                    <a:pt x="27" y="13"/>
                    <a:pt x="29" y="10"/>
                    <a:pt x="29" y="7"/>
                  </a:cubicBezTo>
                  <a:cubicBezTo>
                    <a:pt x="29" y="3"/>
                    <a:pt x="27"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68">
              <a:extLst>
                <a:ext uri="{FF2B5EF4-FFF2-40B4-BE49-F238E27FC236}">
                  <a16:creationId xmlns:a16="http://schemas.microsoft.com/office/drawing/2014/main" id="{8CDCC6A1-8102-47D2-8526-1FFBA18B330F}"/>
                </a:ext>
              </a:extLst>
            </p:cNvPr>
            <p:cNvSpPr>
              <a:spLocks/>
            </p:cNvSpPr>
            <p:nvPr/>
          </p:nvSpPr>
          <p:spPr bwMode="auto">
            <a:xfrm>
              <a:off x="4800601" y="9525000"/>
              <a:ext cx="69850" cy="22225"/>
            </a:xfrm>
            <a:custGeom>
              <a:avLst/>
              <a:gdLst>
                <a:gd name="T0" fmla="*/ 24 w 29"/>
                <a:gd name="T1" fmla="*/ 0 h 9"/>
                <a:gd name="T2" fmla="*/ 6 w 29"/>
                <a:gd name="T3" fmla="*/ 0 h 9"/>
                <a:gd name="T4" fmla="*/ 0 w 29"/>
                <a:gd name="T5" fmla="*/ 5 h 9"/>
                <a:gd name="T6" fmla="*/ 6 w 29"/>
                <a:gd name="T7" fmla="*/ 9 h 9"/>
                <a:gd name="T8" fmla="*/ 24 w 29"/>
                <a:gd name="T9" fmla="*/ 9 h 9"/>
                <a:gd name="T10" fmla="*/ 29 w 29"/>
                <a:gd name="T11" fmla="*/ 5 h 9"/>
                <a:gd name="T12" fmla="*/ 24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4" y="0"/>
                  </a:moveTo>
                  <a:cubicBezTo>
                    <a:pt x="6" y="0"/>
                    <a:pt x="6" y="0"/>
                    <a:pt x="6" y="0"/>
                  </a:cubicBezTo>
                  <a:cubicBezTo>
                    <a:pt x="3" y="0"/>
                    <a:pt x="0" y="2"/>
                    <a:pt x="0" y="5"/>
                  </a:cubicBezTo>
                  <a:cubicBezTo>
                    <a:pt x="0" y="7"/>
                    <a:pt x="3" y="9"/>
                    <a:pt x="6" y="9"/>
                  </a:cubicBezTo>
                  <a:cubicBezTo>
                    <a:pt x="24" y="9"/>
                    <a:pt x="24" y="9"/>
                    <a:pt x="24" y="9"/>
                  </a:cubicBezTo>
                  <a:cubicBezTo>
                    <a:pt x="27" y="9"/>
                    <a:pt x="29" y="7"/>
                    <a:pt x="29" y="5"/>
                  </a:cubicBezTo>
                  <a:cubicBezTo>
                    <a:pt x="29" y="2"/>
                    <a:pt x="27"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Freeform 69">
              <a:extLst>
                <a:ext uri="{FF2B5EF4-FFF2-40B4-BE49-F238E27FC236}">
                  <a16:creationId xmlns:a16="http://schemas.microsoft.com/office/drawing/2014/main" id="{63F05B23-F9D1-4CAC-8F1B-4B7805A8D09F}"/>
                </a:ext>
              </a:extLst>
            </p:cNvPr>
            <p:cNvSpPr>
              <a:spLocks/>
            </p:cNvSpPr>
            <p:nvPr/>
          </p:nvSpPr>
          <p:spPr bwMode="auto">
            <a:xfrm>
              <a:off x="4397376" y="9304338"/>
              <a:ext cx="69850" cy="20638"/>
            </a:xfrm>
            <a:custGeom>
              <a:avLst/>
              <a:gdLst>
                <a:gd name="T0" fmla="*/ 6 w 29"/>
                <a:gd name="T1" fmla="*/ 9 h 9"/>
                <a:gd name="T2" fmla="*/ 24 w 29"/>
                <a:gd name="T3" fmla="*/ 9 h 9"/>
                <a:gd name="T4" fmla="*/ 29 w 29"/>
                <a:gd name="T5" fmla="*/ 5 h 9"/>
                <a:gd name="T6" fmla="*/ 24 w 29"/>
                <a:gd name="T7" fmla="*/ 0 h 9"/>
                <a:gd name="T8" fmla="*/ 6 w 29"/>
                <a:gd name="T9" fmla="*/ 0 h 9"/>
                <a:gd name="T10" fmla="*/ 0 w 29"/>
                <a:gd name="T11" fmla="*/ 5 h 9"/>
                <a:gd name="T12" fmla="*/ 6 w 2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6" y="9"/>
                  </a:moveTo>
                  <a:cubicBezTo>
                    <a:pt x="24" y="9"/>
                    <a:pt x="24" y="9"/>
                    <a:pt x="24" y="9"/>
                  </a:cubicBezTo>
                  <a:cubicBezTo>
                    <a:pt x="27" y="9"/>
                    <a:pt x="29" y="7"/>
                    <a:pt x="29" y="5"/>
                  </a:cubicBezTo>
                  <a:cubicBezTo>
                    <a:pt x="29" y="2"/>
                    <a:pt x="27" y="0"/>
                    <a:pt x="24" y="0"/>
                  </a:cubicBezTo>
                  <a:cubicBezTo>
                    <a:pt x="6" y="0"/>
                    <a:pt x="6" y="0"/>
                    <a:pt x="6" y="0"/>
                  </a:cubicBezTo>
                  <a:cubicBezTo>
                    <a:pt x="3" y="0"/>
                    <a:pt x="0" y="2"/>
                    <a:pt x="0" y="5"/>
                  </a:cubicBezTo>
                  <a:cubicBezTo>
                    <a:pt x="0" y="7"/>
                    <a:pt x="3" y="9"/>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Freeform 70">
              <a:extLst>
                <a:ext uri="{FF2B5EF4-FFF2-40B4-BE49-F238E27FC236}">
                  <a16:creationId xmlns:a16="http://schemas.microsoft.com/office/drawing/2014/main" id="{C821589E-222E-4C91-B053-AB5F651FA917}"/>
                </a:ext>
              </a:extLst>
            </p:cNvPr>
            <p:cNvSpPr>
              <a:spLocks/>
            </p:cNvSpPr>
            <p:nvPr/>
          </p:nvSpPr>
          <p:spPr bwMode="auto">
            <a:xfrm>
              <a:off x="4397376" y="9409113"/>
              <a:ext cx="69850" cy="31750"/>
            </a:xfrm>
            <a:custGeom>
              <a:avLst/>
              <a:gdLst>
                <a:gd name="T0" fmla="*/ 6 w 29"/>
                <a:gd name="T1" fmla="*/ 13 h 13"/>
                <a:gd name="T2" fmla="*/ 24 w 29"/>
                <a:gd name="T3" fmla="*/ 13 h 13"/>
                <a:gd name="T4" fmla="*/ 29 w 29"/>
                <a:gd name="T5" fmla="*/ 7 h 13"/>
                <a:gd name="T6" fmla="*/ 24 w 29"/>
                <a:gd name="T7" fmla="*/ 0 h 13"/>
                <a:gd name="T8" fmla="*/ 6 w 29"/>
                <a:gd name="T9" fmla="*/ 0 h 13"/>
                <a:gd name="T10" fmla="*/ 0 w 29"/>
                <a:gd name="T11" fmla="*/ 7 h 13"/>
                <a:gd name="T12" fmla="*/ 6 w 2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9" h="13">
                  <a:moveTo>
                    <a:pt x="6" y="13"/>
                  </a:moveTo>
                  <a:cubicBezTo>
                    <a:pt x="24" y="13"/>
                    <a:pt x="24" y="13"/>
                    <a:pt x="24" y="13"/>
                  </a:cubicBezTo>
                  <a:cubicBezTo>
                    <a:pt x="27" y="13"/>
                    <a:pt x="29" y="10"/>
                    <a:pt x="29" y="7"/>
                  </a:cubicBezTo>
                  <a:cubicBezTo>
                    <a:pt x="29" y="3"/>
                    <a:pt x="27" y="0"/>
                    <a:pt x="24" y="0"/>
                  </a:cubicBezTo>
                  <a:cubicBezTo>
                    <a:pt x="6" y="0"/>
                    <a:pt x="6" y="0"/>
                    <a:pt x="6" y="0"/>
                  </a:cubicBezTo>
                  <a:cubicBezTo>
                    <a:pt x="3" y="0"/>
                    <a:pt x="0" y="3"/>
                    <a:pt x="0" y="7"/>
                  </a:cubicBezTo>
                  <a:cubicBezTo>
                    <a:pt x="0" y="10"/>
                    <a:pt x="3" y="13"/>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71">
              <a:extLst>
                <a:ext uri="{FF2B5EF4-FFF2-40B4-BE49-F238E27FC236}">
                  <a16:creationId xmlns:a16="http://schemas.microsoft.com/office/drawing/2014/main" id="{5513CCD7-AB23-4EE8-8E5E-E12B208DD6AF}"/>
                </a:ext>
              </a:extLst>
            </p:cNvPr>
            <p:cNvSpPr>
              <a:spLocks/>
            </p:cNvSpPr>
            <p:nvPr/>
          </p:nvSpPr>
          <p:spPr bwMode="auto">
            <a:xfrm>
              <a:off x="4397376" y="9525000"/>
              <a:ext cx="69850" cy="22225"/>
            </a:xfrm>
            <a:custGeom>
              <a:avLst/>
              <a:gdLst>
                <a:gd name="T0" fmla="*/ 6 w 29"/>
                <a:gd name="T1" fmla="*/ 9 h 9"/>
                <a:gd name="T2" fmla="*/ 24 w 29"/>
                <a:gd name="T3" fmla="*/ 9 h 9"/>
                <a:gd name="T4" fmla="*/ 29 w 29"/>
                <a:gd name="T5" fmla="*/ 5 h 9"/>
                <a:gd name="T6" fmla="*/ 24 w 29"/>
                <a:gd name="T7" fmla="*/ 0 h 9"/>
                <a:gd name="T8" fmla="*/ 6 w 29"/>
                <a:gd name="T9" fmla="*/ 0 h 9"/>
                <a:gd name="T10" fmla="*/ 0 w 29"/>
                <a:gd name="T11" fmla="*/ 5 h 9"/>
                <a:gd name="T12" fmla="*/ 6 w 2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6" y="9"/>
                  </a:moveTo>
                  <a:cubicBezTo>
                    <a:pt x="24" y="9"/>
                    <a:pt x="24" y="9"/>
                    <a:pt x="24" y="9"/>
                  </a:cubicBezTo>
                  <a:cubicBezTo>
                    <a:pt x="27" y="9"/>
                    <a:pt x="29" y="7"/>
                    <a:pt x="29" y="5"/>
                  </a:cubicBezTo>
                  <a:cubicBezTo>
                    <a:pt x="29" y="2"/>
                    <a:pt x="27" y="0"/>
                    <a:pt x="24" y="0"/>
                  </a:cubicBezTo>
                  <a:cubicBezTo>
                    <a:pt x="6" y="0"/>
                    <a:pt x="6" y="0"/>
                    <a:pt x="6" y="0"/>
                  </a:cubicBezTo>
                  <a:cubicBezTo>
                    <a:pt x="3" y="0"/>
                    <a:pt x="0" y="2"/>
                    <a:pt x="0" y="5"/>
                  </a:cubicBezTo>
                  <a:cubicBezTo>
                    <a:pt x="0" y="7"/>
                    <a:pt x="3" y="9"/>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4" name="Freeform 72">
              <a:extLst>
                <a:ext uri="{FF2B5EF4-FFF2-40B4-BE49-F238E27FC236}">
                  <a16:creationId xmlns:a16="http://schemas.microsoft.com/office/drawing/2014/main" id="{DD8C7D83-8BF3-4C8D-AD51-8BBB1A802E3C}"/>
                </a:ext>
              </a:extLst>
            </p:cNvPr>
            <p:cNvSpPr>
              <a:spLocks noEditPoints="1"/>
            </p:cNvSpPr>
            <p:nvPr/>
          </p:nvSpPr>
          <p:spPr bwMode="auto">
            <a:xfrm>
              <a:off x="4532313" y="9429750"/>
              <a:ext cx="88900" cy="68263"/>
            </a:xfrm>
            <a:custGeom>
              <a:avLst/>
              <a:gdLst>
                <a:gd name="T0" fmla="*/ 29 w 37"/>
                <a:gd name="T1" fmla="*/ 0 h 29"/>
                <a:gd name="T2" fmla="*/ 9 w 37"/>
                <a:gd name="T3" fmla="*/ 0 h 29"/>
                <a:gd name="T4" fmla="*/ 0 w 37"/>
                <a:gd name="T5" fmla="*/ 9 h 29"/>
                <a:gd name="T6" fmla="*/ 0 w 37"/>
                <a:gd name="T7" fmla="*/ 21 h 29"/>
                <a:gd name="T8" fmla="*/ 9 w 37"/>
                <a:gd name="T9" fmla="*/ 29 h 29"/>
                <a:gd name="T10" fmla="*/ 29 w 37"/>
                <a:gd name="T11" fmla="*/ 29 h 29"/>
                <a:gd name="T12" fmla="*/ 37 w 37"/>
                <a:gd name="T13" fmla="*/ 21 h 29"/>
                <a:gd name="T14" fmla="*/ 37 w 37"/>
                <a:gd name="T15" fmla="*/ 9 h 29"/>
                <a:gd name="T16" fmla="*/ 29 w 37"/>
                <a:gd name="T17" fmla="*/ 0 h 29"/>
                <a:gd name="T18" fmla="*/ 11 w 37"/>
                <a:gd name="T19" fmla="*/ 19 h 29"/>
                <a:gd name="T20" fmla="*/ 11 w 37"/>
                <a:gd name="T21" fmla="*/ 11 h 29"/>
                <a:gd name="T22" fmla="*/ 27 w 37"/>
                <a:gd name="T23" fmla="*/ 11 h 29"/>
                <a:gd name="T24" fmla="*/ 27 w 37"/>
                <a:gd name="T25" fmla="*/ 19 h 29"/>
                <a:gd name="T26" fmla="*/ 11 w 37"/>
                <a:gd name="T2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29" y="0"/>
                  </a:moveTo>
                  <a:cubicBezTo>
                    <a:pt x="9" y="0"/>
                    <a:pt x="9" y="0"/>
                    <a:pt x="9" y="0"/>
                  </a:cubicBezTo>
                  <a:cubicBezTo>
                    <a:pt x="4" y="0"/>
                    <a:pt x="0" y="4"/>
                    <a:pt x="0" y="9"/>
                  </a:cubicBezTo>
                  <a:cubicBezTo>
                    <a:pt x="0" y="21"/>
                    <a:pt x="0" y="21"/>
                    <a:pt x="0" y="21"/>
                  </a:cubicBezTo>
                  <a:cubicBezTo>
                    <a:pt x="0" y="26"/>
                    <a:pt x="4" y="29"/>
                    <a:pt x="9" y="29"/>
                  </a:cubicBezTo>
                  <a:cubicBezTo>
                    <a:pt x="29" y="29"/>
                    <a:pt x="29" y="29"/>
                    <a:pt x="29" y="29"/>
                  </a:cubicBezTo>
                  <a:cubicBezTo>
                    <a:pt x="34" y="29"/>
                    <a:pt x="37" y="26"/>
                    <a:pt x="37" y="21"/>
                  </a:cubicBezTo>
                  <a:cubicBezTo>
                    <a:pt x="37" y="9"/>
                    <a:pt x="37" y="9"/>
                    <a:pt x="37" y="9"/>
                  </a:cubicBezTo>
                  <a:cubicBezTo>
                    <a:pt x="37" y="4"/>
                    <a:pt x="34" y="0"/>
                    <a:pt x="29" y="0"/>
                  </a:cubicBezTo>
                  <a:close/>
                  <a:moveTo>
                    <a:pt x="11" y="19"/>
                  </a:moveTo>
                  <a:cubicBezTo>
                    <a:pt x="11" y="11"/>
                    <a:pt x="11" y="11"/>
                    <a:pt x="11" y="11"/>
                  </a:cubicBezTo>
                  <a:cubicBezTo>
                    <a:pt x="27" y="11"/>
                    <a:pt x="27" y="11"/>
                    <a:pt x="27" y="11"/>
                  </a:cubicBezTo>
                  <a:cubicBezTo>
                    <a:pt x="27" y="19"/>
                    <a:pt x="27" y="19"/>
                    <a:pt x="27" y="19"/>
                  </a:cubicBezTo>
                  <a:lnTo>
                    <a:pt x="1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Freeform 73">
              <a:extLst>
                <a:ext uri="{FF2B5EF4-FFF2-40B4-BE49-F238E27FC236}">
                  <a16:creationId xmlns:a16="http://schemas.microsoft.com/office/drawing/2014/main" id="{1D2791DC-EE45-433A-BC08-1B79F5E81E30}"/>
                </a:ext>
              </a:extLst>
            </p:cNvPr>
            <p:cNvSpPr>
              <a:spLocks noEditPoints="1"/>
            </p:cNvSpPr>
            <p:nvPr/>
          </p:nvSpPr>
          <p:spPr bwMode="auto">
            <a:xfrm>
              <a:off x="4646613" y="9429750"/>
              <a:ext cx="88900" cy="68263"/>
            </a:xfrm>
            <a:custGeom>
              <a:avLst/>
              <a:gdLst>
                <a:gd name="T0" fmla="*/ 37 w 37"/>
                <a:gd name="T1" fmla="*/ 21 h 29"/>
                <a:gd name="T2" fmla="*/ 37 w 37"/>
                <a:gd name="T3" fmla="*/ 9 h 29"/>
                <a:gd name="T4" fmla="*/ 29 w 37"/>
                <a:gd name="T5" fmla="*/ 0 h 29"/>
                <a:gd name="T6" fmla="*/ 9 w 37"/>
                <a:gd name="T7" fmla="*/ 0 h 29"/>
                <a:gd name="T8" fmla="*/ 0 w 37"/>
                <a:gd name="T9" fmla="*/ 9 h 29"/>
                <a:gd name="T10" fmla="*/ 0 w 37"/>
                <a:gd name="T11" fmla="*/ 21 h 29"/>
                <a:gd name="T12" fmla="*/ 9 w 37"/>
                <a:gd name="T13" fmla="*/ 29 h 29"/>
                <a:gd name="T14" fmla="*/ 29 w 37"/>
                <a:gd name="T15" fmla="*/ 29 h 29"/>
                <a:gd name="T16" fmla="*/ 37 w 37"/>
                <a:gd name="T17" fmla="*/ 21 h 29"/>
                <a:gd name="T18" fmla="*/ 27 w 37"/>
                <a:gd name="T19" fmla="*/ 11 h 29"/>
                <a:gd name="T20" fmla="*/ 27 w 37"/>
                <a:gd name="T21" fmla="*/ 19 h 29"/>
                <a:gd name="T22" fmla="*/ 11 w 37"/>
                <a:gd name="T23" fmla="*/ 19 h 29"/>
                <a:gd name="T24" fmla="*/ 11 w 37"/>
                <a:gd name="T25" fmla="*/ 11 h 29"/>
                <a:gd name="T26" fmla="*/ 27 w 37"/>
                <a:gd name="T27"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9">
                  <a:moveTo>
                    <a:pt x="37" y="21"/>
                  </a:moveTo>
                  <a:cubicBezTo>
                    <a:pt x="37" y="9"/>
                    <a:pt x="37" y="9"/>
                    <a:pt x="37" y="9"/>
                  </a:cubicBezTo>
                  <a:cubicBezTo>
                    <a:pt x="37" y="4"/>
                    <a:pt x="34" y="0"/>
                    <a:pt x="29" y="0"/>
                  </a:cubicBezTo>
                  <a:cubicBezTo>
                    <a:pt x="9" y="0"/>
                    <a:pt x="9" y="0"/>
                    <a:pt x="9" y="0"/>
                  </a:cubicBezTo>
                  <a:cubicBezTo>
                    <a:pt x="4" y="0"/>
                    <a:pt x="0" y="4"/>
                    <a:pt x="0" y="9"/>
                  </a:cubicBezTo>
                  <a:cubicBezTo>
                    <a:pt x="0" y="21"/>
                    <a:pt x="0" y="21"/>
                    <a:pt x="0" y="21"/>
                  </a:cubicBezTo>
                  <a:cubicBezTo>
                    <a:pt x="0" y="26"/>
                    <a:pt x="4" y="29"/>
                    <a:pt x="9" y="29"/>
                  </a:cubicBezTo>
                  <a:cubicBezTo>
                    <a:pt x="29" y="29"/>
                    <a:pt x="29" y="29"/>
                    <a:pt x="29" y="29"/>
                  </a:cubicBezTo>
                  <a:cubicBezTo>
                    <a:pt x="34" y="29"/>
                    <a:pt x="37" y="26"/>
                    <a:pt x="37" y="21"/>
                  </a:cubicBezTo>
                  <a:close/>
                  <a:moveTo>
                    <a:pt x="27" y="11"/>
                  </a:moveTo>
                  <a:cubicBezTo>
                    <a:pt x="27" y="19"/>
                    <a:pt x="27" y="19"/>
                    <a:pt x="27" y="19"/>
                  </a:cubicBezTo>
                  <a:cubicBezTo>
                    <a:pt x="11" y="19"/>
                    <a:pt x="11" y="19"/>
                    <a:pt x="11" y="19"/>
                  </a:cubicBezTo>
                  <a:cubicBezTo>
                    <a:pt x="11" y="11"/>
                    <a:pt x="11" y="11"/>
                    <a:pt x="11" y="11"/>
                  </a:cubicBezTo>
                  <a:lnTo>
                    <a:pt x="2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8" name="Freeform 67">
            <a:extLst>
              <a:ext uri="{FF2B5EF4-FFF2-40B4-BE49-F238E27FC236}">
                <a16:creationId xmlns:a16="http://schemas.microsoft.com/office/drawing/2014/main" id="{8764ABDC-578D-4D45-ACC4-DB356396DAA3}"/>
              </a:ext>
              <a:ext uri="{C183D7F6-B498-43B3-948B-1728B52AA6E4}">
                <adec:decorative xmlns:adec="http://schemas.microsoft.com/office/drawing/2017/decorative" val="1"/>
              </a:ext>
            </a:extLst>
          </p:cNvPr>
          <p:cNvSpPr>
            <a:spLocks noEditPoints="1"/>
          </p:cNvSpPr>
          <p:nvPr/>
        </p:nvSpPr>
        <p:spPr bwMode="auto">
          <a:xfrm>
            <a:off x="686932" y="3154026"/>
            <a:ext cx="579438" cy="517535"/>
          </a:xfrm>
          <a:custGeom>
            <a:avLst/>
            <a:gdLst>
              <a:gd name="T0" fmla="*/ 290 w 348"/>
              <a:gd name="T1" fmla="*/ 278 h 362"/>
              <a:gd name="T2" fmla="*/ 346 w 348"/>
              <a:gd name="T3" fmla="*/ 221 h 362"/>
              <a:gd name="T4" fmla="*/ 336 w 348"/>
              <a:gd name="T5" fmla="*/ 168 h 362"/>
              <a:gd name="T6" fmla="*/ 302 w 348"/>
              <a:gd name="T7" fmla="*/ 129 h 362"/>
              <a:gd name="T8" fmla="*/ 247 w 348"/>
              <a:gd name="T9" fmla="*/ 85 h 362"/>
              <a:gd name="T10" fmla="*/ 195 w 348"/>
              <a:gd name="T11" fmla="*/ 98 h 362"/>
              <a:gd name="T12" fmla="*/ 226 w 348"/>
              <a:gd name="T13" fmla="*/ 105 h 362"/>
              <a:gd name="T14" fmla="*/ 269 w 348"/>
              <a:gd name="T15" fmla="*/ 118 h 362"/>
              <a:gd name="T16" fmla="*/ 295 w 348"/>
              <a:gd name="T17" fmla="*/ 158 h 362"/>
              <a:gd name="T18" fmla="*/ 322 w 348"/>
              <a:gd name="T19" fmla="*/ 184 h 362"/>
              <a:gd name="T20" fmla="*/ 323 w 348"/>
              <a:gd name="T21" fmla="*/ 227 h 362"/>
              <a:gd name="T22" fmla="*/ 275 w 348"/>
              <a:gd name="T23" fmla="*/ 259 h 362"/>
              <a:gd name="T24" fmla="*/ 246 w 348"/>
              <a:gd name="T25" fmla="*/ 214 h 362"/>
              <a:gd name="T26" fmla="*/ 277 w 348"/>
              <a:gd name="T27" fmla="*/ 191 h 362"/>
              <a:gd name="T28" fmla="*/ 246 w 348"/>
              <a:gd name="T29" fmla="*/ 196 h 362"/>
              <a:gd name="T30" fmla="*/ 236 w 348"/>
              <a:gd name="T31" fmla="*/ 161 h 362"/>
              <a:gd name="T32" fmla="*/ 226 w 348"/>
              <a:gd name="T33" fmla="*/ 216 h 362"/>
              <a:gd name="T34" fmla="*/ 226 w 348"/>
              <a:gd name="T35" fmla="*/ 250 h 362"/>
              <a:gd name="T36" fmla="*/ 195 w 348"/>
              <a:gd name="T37" fmla="*/ 259 h 362"/>
              <a:gd name="T38" fmla="*/ 162 w 348"/>
              <a:gd name="T39" fmla="*/ 272 h 362"/>
              <a:gd name="T40" fmla="*/ 211 w 348"/>
              <a:gd name="T41" fmla="*/ 278 h 362"/>
              <a:gd name="T42" fmla="*/ 172 w 348"/>
              <a:gd name="T43" fmla="*/ 314 h 362"/>
              <a:gd name="T44" fmla="*/ 126 w 348"/>
              <a:gd name="T45" fmla="*/ 269 h 362"/>
              <a:gd name="T46" fmla="*/ 172 w 348"/>
              <a:gd name="T47" fmla="*/ 240 h 362"/>
              <a:gd name="T48" fmla="*/ 191 w 348"/>
              <a:gd name="T49" fmla="*/ 197 h 362"/>
              <a:gd name="T50" fmla="*/ 177 w 348"/>
              <a:gd name="T51" fmla="*/ 99 h 362"/>
              <a:gd name="T52" fmla="*/ 129 w 348"/>
              <a:gd name="T53" fmla="*/ 13 h 362"/>
              <a:gd name="T54" fmla="*/ 76 w 348"/>
              <a:gd name="T55" fmla="*/ 6 h 362"/>
              <a:gd name="T56" fmla="*/ 30 w 348"/>
              <a:gd name="T57" fmla="*/ 62 h 362"/>
              <a:gd name="T58" fmla="*/ 0 w 348"/>
              <a:gd name="T59" fmla="*/ 170 h 362"/>
              <a:gd name="T60" fmla="*/ 20 w 348"/>
              <a:gd name="T61" fmla="*/ 237 h 362"/>
              <a:gd name="T62" fmla="*/ 59 w 348"/>
              <a:gd name="T63" fmla="*/ 265 h 362"/>
              <a:gd name="T64" fmla="*/ 64 w 348"/>
              <a:gd name="T65" fmla="*/ 332 h 362"/>
              <a:gd name="T66" fmla="*/ 57 w 348"/>
              <a:gd name="T67" fmla="*/ 357 h 362"/>
              <a:gd name="T68" fmla="*/ 152 w 348"/>
              <a:gd name="T69" fmla="*/ 335 h 362"/>
              <a:gd name="T70" fmla="*/ 244 w 348"/>
              <a:gd name="T71" fmla="*/ 342 h 362"/>
              <a:gd name="T72" fmla="*/ 331 w 348"/>
              <a:gd name="T73" fmla="*/ 362 h 362"/>
              <a:gd name="T74" fmla="*/ 246 w 348"/>
              <a:gd name="T75" fmla="*/ 273 h 362"/>
              <a:gd name="T76" fmla="*/ 158 w 348"/>
              <a:gd name="T77" fmla="*/ 168 h 362"/>
              <a:gd name="T78" fmla="*/ 144 w 348"/>
              <a:gd name="T79" fmla="*/ 164 h 362"/>
              <a:gd name="T80" fmla="*/ 139 w 348"/>
              <a:gd name="T81" fmla="*/ 128 h 362"/>
              <a:gd name="T82" fmla="*/ 128 w 348"/>
              <a:gd name="T83" fmla="*/ 118 h 362"/>
              <a:gd name="T84" fmla="*/ 103 w 348"/>
              <a:gd name="T85" fmla="*/ 90 h 362"/>
              <a:gd name="T86" fmla="*/ 89 w 348"/>
              <a:gd name="T87" fmla="*/ 90 h 362"/>
              <a:gd name="T88" fmla="*/ 66 w 348"/>
              <a:gd name="T89" fmla="*/ 119 h 362"/>
              <a:gd name="T90" fmla="*/ 54 w 348"/>
              <a:gd name="T91" fmla="*/ 128 h 362"/>
              <a:gd name="T92" fmla="*/ 49 w 348"/>
              <a:gd name="T93" fmla="*/ 164 h 362"/>
              <a:gd name="T94" fmla="*/ 34 w 348"/>
              <a:gd name="T95" fmla="*/ 168 h 362"/>
              <a:gd name="T96" fmla="*/ 86 w 348"/>
              <a:gd name="T97" fmla="*/ 252 h 362"/>
              <a:gd name="T98" fmla="*/ 31 w 348"/>
              <a:gd name="T99" fmla="*/ 217 h 362"/>
              <a:gd name="T100" fmla="*/ 21 w 348"/>
              <a:gd name="T101" fmla="*/ 160 h 362"/>
              <a:gd name="T102" fmla="*/ 60 w 348"/>
              <a:gd name="T103" fmla="*/ 49 h 362"/>
              <a:gd name="T104" fmla="*/ 96 w 348"/>
              <a:gd name="T105" fmla="*/ 20 h 362"/>
              <a:gd name="T106" fmla="*/ 132 w 348"/>
              <a:gd name="T107" fmla="*/ 47 h 362"/>
              <a:gd name="T108" fmla="*/ 171 w 348"/>
              <a:gd name="T109" fmla="*/ 158 h 362"/>
              <a:gd name="T110" fmla="*/ 162 w 348"/>
              <a:gd name="T111" fmla="*/ 220 h 362"/>
              <a:gd name="T112" fmla="*/ 106 w 348"/>
              <a:gd name="T113" fmla="*/ 25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8" h="362">
                <a:moveTo>
                  <a:pt x="246" y="273"/>
                </a:moveTo>
                <a:lnTo>
                  <a:pt x="246" y="273"/>
                </a:lnTo>
                <a:lnTo>
                  <a:pt x="260" y="278"/>
                </a:lnTo>
                <a:lnTo>
                  <a:pt x="275" y="279"/>
                </a:lnTo>
                <a:lnTo>
                  <a:pt x="275" y="279"/>
                </a:lnTo>
                <a:lnTo>
                  <a:pt x="290" y="278"/>
                </a:lnTo>
                <a:lnTo>
                  <a:pt x="303" y="273"/>
                </a:lnTo>
                <a:lnTo>
                  <a:pt x="316" y="267"/>
                </a:lnTo>
                <a:lnTo>
                  <a:pt x="326" y="259"/>
                </a:lnTo>
                <a:lnTo>
                  <a:pt x="335" y="247"/>
                </a:lnTo>
                <a:lnTo>
                  <a:pt x="342" y="236"/>
                </a:lnTo>
                <a:lnTo>
                  <a:pt x="346" y="221"/>
                </a:lnTo>
                <a:lnTo>
                  <a:pt x="348" y="207"/>
                </a:lnTo>
                <a:lnTo>
                  <a:pt x="348" y="207"/>
                </a:lnTo>
                <a:lnTo>
                  <a:pt x="346" y="197"/>
                </a:lnTo>
                <a:lnTo>
                  <a:pt x="345" y="187"/>
                </a:lnTo>
                <a:lnTo>
                  <a:pt x="341" y="177"/>
                </a:lnTo>
                <a:lnTo>
                  <a:pt x="336" y="168"/>
                </a:lnTo>
                <a:lnTo>
                  <a:pt x="331" y="161"/>
                </a:lnTo>
                <a:lnTo>
                  <a:pt x="323" y="154"/>
                </a:lnTo>
                <a:lnTo>
                  <a:pt x="315" y="147"/>
                </a:lnTo>
                <a:lnTo>
                  <a:pt x="306" y="142"/>
                </a:lnTo>
                <a:lnTo>
                  <a:pt x="306" y="142"/>
                </a:lnTo>
                <a:lnTo>
                  <a:pt x="302" y="129"/>
                </a:lnTo>
                <a:lnTo>
                  <a:pt x="296" y="119"/>
                </a:lnTo>
                <a:lnTo>
                  <a:pt x="289" y="109"/>
                </a:lnTo>
                <a:lnTo>
                  <a:pt x="280" y="101"/>
                </a:lnTo>
                <a:lnTo>
                  <a:pt x="270" y="93"/>
                </a:lnTo>
                <a:lnTo>
                  <a:pt x="259" y="89"/>
                </a:lnTo>
                <a:lnTo>
                  <a:pt x="247" y="85"/>
                </a:lnTo>
                <a:lnTo>
                  <a:pt x="236" y="85"/>
                </a:lnTo>
                <a:lnTo>
                  <a:pt x="236" y="85"/>
                </a:lnTo>
                <a:lnTo>
                  <a:pt x="224" y="85"/>
                </a:lnTo>
                <a:lnTo>
                  <a:pt x="214" y="88"/>
                </a:lnTo>
                <a:lnTo>
                  <a:pt x="204" y="92"/>
                </a:lnTo>
                <a:lnTo>
                  <a:pt x="195" y="98"/>
                </a:lnTo>
                <a:lnTo>
                  <a:pt x="195" y="98"/>
                </a:lnTo>
                <a:lnTo>
                  <a:pt x="201" y="118"/>
                </a:lnTo>
                <a:lnTo>
                  <a:pt x="201" y="118"/>
                </a:lnTo>
                <a:lnTo>
                  <a:pt x="208" y="112"/>
                </a:lnTo>
                <a:lnTo>
                  <a:pt x="217" y="108"/>
                </a:lnTo>
                <a:lnTo>
                  <a:pt x="226" y="105"/>
                </a:lnTo>
                <a:lnTo>
                  <a:pt x="236" y="105"/>
                </a:lnTo>
                <a:lnTo>
                  <a:pt x="236" y="105"/>
                </a:lnTo>
                <a:lnTo>
                  <a:pt x="244" y="105"/>
                </a:lnTo>
                <a:lnTo>
                  <a:pt x="253" y="108"/>
                </a:lnTo>
                <a:lnTo>
                  <a:pt x="262" y="112"/>
                </a:lnTo>
                <a:lnTo>
                  <a:pt x="269" y="118"/>
                </a:lnTo>
                <a:lnTo>
                  <a:pt x="276" y="125"/>
                </a:lnTo>
                <a:lnTo>
                  <a:pt x="280" y="132"/>
                </a:lnTo>
                <a:lnTo>
                  <a:pt x="285" y="141"/>
                </a:lnTo>
                <a:lnTo>
                  <a:pt x="287" y="151"/>
                </a:lnTo>
                <a:lnTo>
                  <a:pt x="289" y="157"/>
                </a:lnTo>
                <a:lnTo>
                  <a:pt x="295" y="158"/>
                </a:lnTo>
                <a:lnTo>
                  <a:pt x="295" y="158"/>
                </a:lnTo>
                <a:lnTo>
                  <a:pt x="302" y="162"/>
                </a:lnTo>
                <a:lnTo>
                  <a:pt x="308" y="167"/>
                </a:lnTo>
                <a:lnTo>
                  <a:pt x="313" y="171"/>
                </a:lnTo>
                <a:lnTo>
                  <a:pt x="318" y="178"/>
                </a:lnTo>
                <a:lnTo>
                  <a:pt x="322" y="184"/>
                </a:lnTo>
                <a:lnTo>
                  <a:pt x="325" y="191"/>
                </a:lnTo>
                <a:lnTo>
                  <a:pt x="326" y="200"/>
                </a:lnTo>
                <a:lnTo>
                  <a:pt x="328" y="207"/>
                </a:lnTo>
                <a:lnTo>
                  <a:pt x="328" y="207"/>
                </a:lnTo>
                <a:lnTo>
                  <a:pt x="326" y="217"/>
                </a:lnTo>
                <a:lnTo>
                  <a:pt x="323" y="227"/>
                </a:lnTo>
                <a:lnTo>
                  <a:pt x="319" y="236"/>
                </a:lnTo>
                <a:lnTo>
                  <a:pt x="312" y="244"/>
                </a:lnTo>
                <a:lnTo>
                  <a:pt x="305" y="250"/>
                </a:lnTo>
                <a:lnTo>
                  <a:pt x="296" y="256"/>
                </a:lnTo>
                <a:lnTo>
                  <a:pt x="286" y="259"/>
                </a:lnTo>
                <a:lnTo>
                  <a:pt x="275" y="259"/>
                </a:lnTo>
                <a:lnTo>
                  <a:pt x="275" y="259"/>
                </a:lnTo>
                <a:lnTo>
                  <a:pt x="267" y="259"/>
                </a:lnTo>
                <a:lnTo>
                  <a:pt x="260" y="257"/>
                </a:lnTo>
                <a:lnTo>
                  <a:pt x="253" y="255"/>
                </a:lnTo>
                <a:lnTo>
                  <a:pt x="246" y="250"/>
                </a:lnTo>
                <a:lnTo>
                  <a:pt x="246" y="214"/>
                </a:lnTo>
                <a:lnTo>
                  <a:pt x="272" y="203"/>
                </a:lnTo>
                <a:lnTo>
                  <a:pt x="272" y="203"/>
                </a:lnTo>
                <a:lnTo>
                  <a:pt x="275" y="201"/>
                </a:lnTo>
                <a:lnTo>
                  <a:pt x="277" y="198"/>
                </a:lnTo>
                <a:lnTo>
                  <a:pt x="277" y="196"/>
                </a:lnTo>
                <a:lnTo>
                  <a:pt x="277" y="191"/>
                </a:lnTo>
                <a:lnTo>
                  <a:pt x="277" y="191"/>
                </a:lnTo>
                <a:lnTo>
                  <a:pt x="275" y="188"/>
                </a:lnTo>
                <a:lnTo>
                  <a:pt x="272" y="187"/>
                </a:lnTo>
                <a:lnTo>
                  <a:pt x="269" y="187"/>
                </a:lnTo>
                <a:lnTo>
                  <a:pt x="266" y="187"/>
                </a:lnTo>
                <a:lnTo>
                  <a:pt x="246" y="196"/>
                </a:lnTo>
                <a:lnTo>
                  <a:pt x="246" y="171"/>
                </a:lnTo>
                <a:lnTo>
                  <a:pt x="246" y="171"/>
                </a:lnTo>
                <a:lnTo>
                  <a:pt x="244" y="167"/>
                </a:lnTo>
                <a:lnTo>
                  <a:pt x="243" y="164"/>
                </a:lnTo>
                <a:lnTo>
                  <a:pt x="240" y="162"/>
                </a:lnTo>
                <a:lnTo>
                  <a:pt x="236" y="161"/>
                </a:lnTo>
                <a:lnTo>
                  <a:pt x="236" y="161"/>
                </a:lnTo>
                <a:lnTo>
                  <a:pt x="231" y="162"/>
                </a:lnTo>
                <a:lnTo>
                  <a:pt x="228" y="164"/>
                </a:lnTo>
                <a:lnTo>
                  <a:pt x="226" y="167"/>
                </a:lnTo>
                <a:lnTo>
                  <a:pt x="226" y="171"/>
                </a:lnTo>
                <a:lnTo>
                  <a:pt x="226" y="216"/>
                </a:lnTo>
                <a:lnTo>
                  <a:pt x="208" y="204"/>
                </a:lnTo>
                <a:lnTo>
                  <a:pt x="208" y="204"/>
                </a:lnTo>
                <a:lnTo>
                  <a:pt x="205" y="213"/>
                </a:lnTo>
                <a:lnTo>
                  <a:pt x="203" y="221"/>
                </a:lnTo>
                <a:lnTo>
                  <a:pt x="226" y="236"/>
                </a:lnTo>
                <a:lnTo>
                  <a:pt x="226" y="250"/>
                </a:lnTo>
                <a:lnTo>
                  <a:pt x="226" y="250"/>
                </a:lnTo>
                <a:lnTo>
                  <a:pt x="218" y="255"/>
                </a:lnTo>
                <a:lnTo>
                  <a:pt x="211" y="257"/>
                </a:lnTo>
                <a:lnTo>
                  <a:pt x="203" y="259"/>
                </a:lnTo>
                <a:lnTo>
                  <a:pt x="195" y="259"/>
                </a:lnTo>
                <a:lnTo>
                  <a:pt x="195" y="259"/>
                </a:lnTo>
                <a:lnTo>
                  <a:pt x="188" y="259"/>
                </a:lnTo>
                <a:lnTo>
                  <a:pt x="181" y="257"/>
                </a:lnTo>
                <a:lnTo>
                  <a:pt x="181" y="257"/>
                </a:lnTo>
                <a:lnTo>
                  <a:pt x="172" y="265"/>
                </a:lnTo>
                <a:lnTo>
                  <a:pt x="162" y="272"/>
                </a:lnTo>
                <a:lnTo>
                  <a:pt x="162" y="272"/>
                </a:lnTo>
                <a:lnTo>
                  <a:pt x="169" y="275"/>
                </a:lnTo>
                <a:lnTo>
                  <a:pt x="178" y="278"/>
                </a:lnTo>
                <a:lnTo>
                  <a:pt x="187" y="279"/>
                </a:lnTo>
                <a:lnTo>
                  <a:pt x="195" y="279"/>
                </a:lnTo>
                <a:lnTo>
                  <a:pt x="195" y="279"/>
                </a:lnTo>
                <a:lnTo>
                  <a:pt x="211" y="278"/>
                </a:lnTo>
                <a:lnTo>
                  <a:pt x="226" y="273"/>
                </a:lnTo>
                <a:lnTo>
                  <a:pt x="226" y="318"/>
                </a:lnTo>
                <a:lnTo>
                  <a:pt x="226" y="318"/>
                </a:lnTo>
                <a:lnTo>
                  <a:pt x="200" y="315"/>
                </a:lnTo>
                <a:lnTo>
                  <a:pt x="172" y="314"/>
                </a:lnTo>
                <a:lnTo>
                  <a:pt x="172" y="314"/>
                </a:lnTo>
                <a:lnTo>
                  <a:pt x="138" y="315"/>
                </a:lnTo>
                <a:lnTo>
                  <a:pt x="106" y="321"/>
                </a:lnTo>
                <a:lnTo>
                  <a:pt x="106" y="272"/>
                </a:lnTo>
                <a:lnTo>
                  <a:pt x="106" y="272"/>
                </a:lnTo>
                <a:lnTo>
                  <a:pt x="116" y="270"/>
                </a:lnTo>
                <a:lnTo>
                  <a:pt x="126" y="269"/>
                </a:lnTo>
                <a:lnTo>
                  <a:pt x="135" y="266"/>
                </a:lnTo>
                <a:lnTo>
                  <a:pt x="144" y="262"/>
                </a:lnTo>
                <a:lnTo>
                  <a:pt x="152" y="257"/>
                </a:lnTo>
                <a:lnTo>
                  <a:pt x="159" y="253"/>
                </a:lnTo>
                <a:lnTo>
                  <a:pt x="167" y="247"/>
                </a:lnTo>
                <a:lnTo>
                  <a:pt x="172" y="240"/>
                </a:lnTo>
                <a:lnTo>
                  <a:pt x="172" y="240"/>
                </a:lnTo>
                <a:lnTo>
                  <a:pt x="178" y="234"/>
                </a:lnTo>
                <a:lnTo>
                  <a:pt x="182" y="227"/>
                </a:lnTo>
                <a:lnTo>
                  <a:pt x="185" y="219"/>
                </a:lnTo>
                <a:lnTo>
                  <a:pt x="190" y="208"/>
                </a:lnTo>
                <a:lnTo>
                  <a:pt x="191" y="197"/>
                </a:lnTo>
                <a:lnTo>
                  <a:pt x="192" y="184"/>
                </a:lnTo>
                <a:lnTo>
                  <a:pt x="192" y="171"/>
                </a:lnTo>
                <a:lnTo>
                  <a:pt x="191" y="155"/>
                </a:lnTo>
                <a:lnTo>
                  <a:pt x="191" y="155"/>
                </a:lnTo>
                <a:lnTo>
                  <a:pt x="184" y="124"/>
                </a:lnTo>
                <a:lnTo>
                  <a:pt x="177" y="99"/>
                </a:lnTo>
                <a:lnTo>
                  <a:pt x="167" y="72"/>
                </a:lnTo>
                <a:lnTo>
                  <a:pt x="161" y="59"/>
                </a:lnTo>
                <a:lnTo>
                  <a:pt x="155" y="46"/>
                </a:lnTo>
                <a:lnTo>
                  <a:pt x="146" y="33"/>
                </a:lnTo>
                <a:lnTo>
                  <a:pt x="138" y="23"/>
                </a:lnTo>
                <a:lnTo>
                  <a:pt x="129" y="13"/>
                </a:lnTo>
                <a:lnTo>
                  <a:pt x="119" y="7"/>
                </a:lnTo>
                <a:lnTo>
                  <a:pt x="108" y="3"/>
                </a:lnTo>
                <a:lnTo>
                  <a:pt x="96" y="0"/>
                </a:lnTo>
                <a:lnTo>
                  <a:pt x="96" y="0"/>
                </a:lnTo>
                <a:lnTo>
                  <a:pt x="86" y="1"/>
                </a:lnTo>
                <a:lnTo>
                  <a:pt x="76" y="6"/>
                </a:lnTo>
                <a:lnTo>
                  <a:pt x="67" y="11"/>
                </a:lnTo>
                <a:lnTo>
                  <a:pt x="59" y="18"/>
                </a:lnTo>
                <a:lnTo>
                  <a:pt x="50" y="27"/>
                </a:lnTo>
                <a:lnTo>
                  <a:pt x="43" y="39"/>
                </a:lnTo>
                <a:lnTo>
                  <a:pt x="36" y="50"/>
                </a:lnTo>
                <a:lnTo>
                  <a:pt x="30" y="62"/>
                </a:lnTo>
                <a:lnTo>
                  <a:pt x="18" y="88"/>
                </a:lnTo>
                <a:lnTo>
                  <a:pt x="11" y="113"/>
                </a:lnTo>
                <a:lnTo>
                  <a:pt x="4" y="137"/>
                </a:lnTo>
                <a:lnTo>
                  <a:pt x="1" y="155"/>
                </a:lnTo>
                <a:lnTo>
                  <a:pt x="1" y="155"/>
                </a:lnTo>
                <a:lnTo>
                  <a:pt x="0" y="170"/>
                </a:lnTo>
                <a:lnTo>
                  <a:pt x="0" y="184"/>
                </a:lnTo>
                <a:lnTo>
                  <a:pt x="1" y="196"/>
                </a:lnTo>
                <a:lnTo>
                  <a:pt x="4" y="206"/>
                </a:lnTo>
                <a:lnTo>
                  <a:pt x="7" y="216"/>
                </a:lnTo>
                <a:lnTo>
                  <a:pt x="11" y="224"/>
                </a:lnTo>
                <a:lnTo>
                  <a:pt x="20" y="237"/>
                </a:lnTo>
                <a:lnTo>
                  <a:pt x="20" y="237"/>
                </a:lnTo>
                <a:lnTo>
                  <a:pt x="27" y="244"/>
                </a:lnTo>
                <a:lnTo>
                  <a:pt x="34" y="250"/>
                </a:lnTo>
                <a:lnTo>
                  <a:pt x="41" y="256"/>
                </a:lnTo>
                <a:lnTo>
                  <a:pt x="50" y="260"/>
                </a:lnTo>
                <a:lnTo>
                  <a:pt x="59" y="265"/>
                </a:lnTo>
                <a:lnTo>
                  <a:pt x="67" y="267"/>
                </a:lnTo>
                <a:lnTo>
                  <a:pt x="76" y="270"/>
                </a:lnTo>
                <a:lnTo>
                  <a:pt x="86" y="272"/>
                </a:lnTo>
                <a:lnTo>
                  <a:pt x="86" y="325"/>
                </a:lnTo>
                <a:lnTo>
                  <a:pt x="86" y="325"/>
                </a:lnTo>
                <a:lnTo>
                  <a:pt x="64" y="332"/>
                </a:lnTo>
                <a:lnTo>
                  <a:pt x="44" y="341"/>
                </a:lnTo>
                <a:lnTo>
                  <a:pt x="27" y="351"/>
                </a:lnTo>
                <a:lnTo>
                  <a:pt x="13" y="362"/>
                </a:lnTo>
                <a:lnTo>
                  <a:pt x="46" y="362"/>
                </a:lnTo>
                <a:lnTo>
                  <a:pt x="46" y="362"/>
                </a:lnTo>
                <a:lnTo>
                  <a:pt x="57" y="357"/>
                </a:lnTo>
                <a:lnTo>
                  <a:pt x="70" y="351"/>
                </a:lnTo>
                <a:lnTo>
                  <a:pt x="85" y="347"/>
                </a:lnTo>
                <a:lnTo>
                  <a:pt x="99" y="342"/>
                </a:lnTo>
                <a:lnTo>
                  <a:pt x="116" y="338"/>
                </a:lnTo>
                <a:lnTo>
                  <a:pt x="133" y="337"/>
                </a:lnTo>
                <a:lnTo>
                  <a:pt x="152" y="335"/>
                </a:lnTo>
                <a:lnTo>
                  <a:pt x="172" y="334"/>
                </a:lnTo>
                <a:lnTo>
                  <a:pt x="172" y="334"/>
                </a:lnTo>
                <a:lnTo>
                  <a:pt x="191" y="335"/>
                </a:lnTo>
                <a:lnTo>
                  <a:pt x="210" y="337"/>
                </a:lnTo>
                <a:lnTo>
                  <a:pt x="228" y="338"/>
                </a:lnTo>
                <a:lnTo>
                  <a:pt x="244" y="342"/>
                </a:lnTo>
                <a:lnTo>
                  <a:pt x="260" y="347"/>
                </a:lnTo>
                <a:lnTo>
                  <a:pt x="275" y="351"/>
                </a:lnTo>
                <a:lnTo>
                  <a:pt x="286" y="357"/>
                </a:lnTo>
                <a:lnTo>
                  <a:pt x="298" y="362"/>
                </a:lnTo>
                <a:lnTo>
                  <a:pt x="331" y="362"/>
                </a:lnTo>
                <a:lnTo>
                  <a:pt x="331" y="362"/>
                </a:lnTo>
                <a:lnTo>
                  <a:pt x="323" y="355"/>
                </a:lnTo>
                <a:lnTo>
                  <a:pt x="315" y="350"/>
                </a:lnTo>
                <a:lnTo>
                  <a:pt x="295" y="338"/>
                </a:lnTo>
                <a:lnTo>
                  <a:pt x="272" y="329"/>
                </a:lnTo>
                <a:lnTo>
                  <a:pt x="246" y="322"/>
                </a:lnTo>
                <a:lnTo>
                  <a:pt x="246" y="273"/>
                </a:lnTo>
                <a:close/>
                <a:moveTo>
                  <a:pt x="106" y="217"/>
                </a:moveTo>
                <a:lnTo>
                  <a:pt x="155" y="177"/>
                </a:lnTo>
                <a:lnTo>
                  <a:pt x="155" y="177"/>
                </a:lnTo>
                <a:lnTo>
                  <a:pt x="156" y="175"/>
                </a:lnTo>
                <a:lnTo>
                  <a:pt x="158" y="171"/>
                </a:lnTo>
                <a:lnTo>
                  <a:pt x="158" y="168"/>
                </a:lnTo>
                <a:lnTo>
                  <a:pt x="156" y="165"/>
                </a:lnTo>
                <a:lnTo>
                  <a:pt x="156" y="165"/>
                </a:lnTo>
                <a:lnTo>
                  <a:pt x="154" y="162"/>
                </a:lnTo>
                <a:lnTo>
                  <a:pt x="151" y="162"/>
                </a:lnTo>
                <a:lnTo>
                  <a:pt x="146" y="162"/>
                </a:lnTo>
                <a:lnTo>
                  <a:pt x="144" y="164"/>
                </a:lnTo>
                <a:lnTo>
                  <a:pt x="106" y="196"/>
                </a:lnTo>
                <a:lnTo>
                  <a:pt x="106" y="158"/>
                </a:lnTo>
                <a:lnTo>
                  <a:pt x="136" y="134"/>
                </a:lnTo>
                <a:lnTo>
                  <a:pt x="136" y="134"/>
                </a:lnTo>
                <a:lnTo>
                  <a:pt x="138" y="131"/>
                </a:lnTo>
                <a:lnTo>
                  <a:pt x="139" y="128"/>
                </a:lnTo>
                <a:lnTo>
                  <a:pt x="139" y="124"/>
                </a:lnTo>
                <a:lnTo>
                  <a:pt x="138" y="121"/>
                </a:lnTo>
                <a:lnTo>
                  <a:pt x="138" y="121"/>
                </a:lnTo>
                <a:lnTo>
                  <a:pt x="135" y="119"/>
                </a:lnTo>
                <a:lnTo>
                  <a:pt x="132" y="118"/>
                </a:lnTo>
                <a:lnTo>
                  <a:pt x="128" y="118"/>
                </a:lnTo>
                <a:lnTo>
                  <a:pt x="125" y="119"/>
                </a:lnTo>
                <a:lnTo>
                  <a:pt x="106" y="135"/>
                </a:lnTo>
                <a:lnTo>
                  <a:pt x="106" y="98"/>
                </a:lnTo>
                <a:lnTo>
                  <a:pt x="106" y="98"/>
                </a:lnTo>
                <a:lnTo>
                  <a:pt x="105" y="93"/>
                </a:lnTo>
                <a:lnTo>
                  <a:pt x="103" y="90"/>
                </a:lnTo>
                <a:lnTo>
                  <a:pt x="100" y="89"/>
                </a:lnTo>
                <a:lnTo>
                  <a:pt x="96" y="88"/>
                </a:lnTo>
                <a:lnTo>
                  <a:pt x="96" y="88"/>
                </a:lnTo>
                <a:lnTo>
                  <a:pt x="96" y="88"/>
                </a:lnTo>
                <a:lnTo>
                  <a:pt x="92" y="89"/>
                </a:lnTo>
                <a:lnTo>
                  <a:pt x="89" y="90"/>
                </a:lnTo>
                <a:lnTo>
                  <a:pt x="87" y="93"/>
                </a:lnTo>
                <a:lnTo>
                  <a:pt x="86" y="98"/>
                </a:lnTo>
                <a:lnTo>
                  <a:pt x="86" y="135"/>
                </a:lnTo>
                <a:lnTo>
                  <a:pt x="69" y="121"/>
                </a:lnTo>
                <a:lnTo>
                  <a:pt x="69" y="121"/>
                </a:lnTo>
                <a:lnTo>
                  <a:pt x="66" y="119"/>
                </a:lnTo>
                <a:lnTo>
                  <a:pt x="61" y="119"/>
                </a:lnTo>
                <a:lnTo>
                  <a:pt x="59" y="121"/>
                </a:lnTo>
                <a:lnTo>
                  <a:pt x="56" y="122"/>
                </a:lnTo>
                <a:lnTo>
                  <a:pt x="56" y="122"/>
                </a:lnTo>
                <a:lnTo>
                  <a:pt x="54" y="125"/>
                </a:lnTo>
                <a:lnTo>
                  <a:pt x="54" y="128"/>
                </a:lnTo>
                <a:lnTo>
                  <a:pt x="56" y="132"/>
                </a:lnTo>
                <a:lnTo>
                  <a:pt x="57" y="134"/>
                </a:lnTo>
                <a:lnTo>
                  <a:pt x="86" y="158"/>
                </a:lnTo>
                <a:lnTo>
                  <a:pt x="86" y="196"/>
                </a:lnTo>
                <a:lnTo>
                  <a:pt x="49" y="164"/>
                </a:lnTo>
                <a:lnTo>
                  <a:pt x="49" y="164"/>
                </a:lnTo>
                <a:lnTo>
                  <a:pt x="46" y="162"/>
                </a:lnTo>
                <a:lnTo>
                  <a:pt x="41" y="162"/>
                </a:lnTo>
                <a:lnTo>
                  <a:pt x="38" y="162"/>
                </a:lnTo>
                <a:lnTo>
                  <a:pt x="36" y="165"/>
                </a:lnTo>
                <a:lnTo>
                  <a:pt x="36" y="165"/>
                </a:lnTo>
                <a:lnTo>
                  <a:pt x="34" y="168"/>
                </a:lnTo>
                <a:lnTo>
                  <a:pt x="34" y="171"/>
                </a:lnTo>
                <a:lnTo>
                  <a:pt x="34" y="175"/>
                </a:lnTo>
                <a:lnTo>
                  <a:pt x="37" y="177"/>
                </a:lnTo>
                <a:lnTo>
                  <a:pt x="86" y="219"/>
                </a:lnTo>
                <a:lnTo>
                  <a:pt x="86" y="252"/>
                </a:lnTo>
                <a:lnTo>
                  <a:pt x="86" y="252"/>
                </a:lnTo>
                <a:lnTo>
                  <a:pt x="72" y="247"/>
                </a:lnTo>
                <a:lnTo>
                  <a:pt x="59" y="242"/>
                </a:lnTo>
                <a:lnTo>
                  <a:pt x="46" y="234"/>
                </a:lnTo>
                <a:lnTo>
                  <a:pt x="36" y="224"/>
                </a:lnTo>
                <a:lnTo>
                  <a:pt x="36" y="224"/>
                </a:lnTo>
                <a:lnTo>
                  <a:pt x="31" y="217"/>
                </a:lnTo>
                <a:lnTo>
                  <a:pt x="27" y="211"/>
                </a:lnTo>
                <a:lnTo>
                  <a:pt x="24" y="203"/>
                </a:lnTo>
                <a:lnTo>
                  <a:pt x="21" y="196"/>
                </a:lnTo>
                <a:lnTo>
                  <a:pt x="20" y="187"/>
                </a:lnTo>
                <a:lnTo>
                  <a:pt x="20" y="178"/>
                </a:lnTo>
                <a:lnTo>
                  <a:pt x="21" y="160"/>
                </a:lnTo>
                <a:lnTo>
                  <a:pt x="21" y="160"/>
                </a:lnTo>
                <a:lnTo>
                  <a:pt x="26" y="137"/>
                </a:lnTo>
                <a:lnTo>
                  <a:pt x="31" y="113"/>
                </a:lnTo>
                <a:lnTo>
                  <a:pt x="40" y="89"/>
                </a:lnTo>
                <a:lnTo>
                  <a:pt x="49" y="67"/>
                </a:lnTo>
                <a:lnTo>
                  <a:pt x="60" y="49"/>
                </a:lnTo>
                <a:lnTo>
                  <a:pt x="66" y="42"/>
                </a:lnTo>
                <a:lnTo>
                  <a:pt x="72" y="34"/>
                </a:lnTo>
                <a:lnTo>
                  <a:pt x="77" y="29"/>
                </a:lnTo>
                <a:lnTo>
                  <a:pt x="83" y="24"/>
                </a:lnTo>
                <a:lnTo>
                  <a:pt x="90" y="21"/>
                </a:lnTo>
                <a:lnTo>
                  <a:pt x="96" y="20"/>
                </a:lnTo>
                <a:lnTo>
                  <a:pt x="96" y="20"/>
                </a:lnTo>
                <a:lnTo>
                  <a:pt x="102" y="21"/>
                </a:lnTo>
                <a:lnTo>
                  <a:pt x="109" y="24"/>
                </a:lnTo>
                <a:lnTo>
                  <a:pt x="115" y="27"/>
                </a:lnTo>
                <a:lnTo>
                  <a:pt x="121" y="33"/>
                </a:lnTo>
                <a:lnTo>
                  <a:pt x="132" y="47"/>
                </a:lnTo>
                <a:lnTo>
                  <a:pt x="142" y="65"/>
                </a:lnTo>
                <a:lnTo>
                  <a:pt x="151" y="85"/>
                </a:lnTo>
                <a:lnTo>
                  <a:pt x="159" y="109"/>
                </a:lnTo>
                <a:lnTo>
                  <a:pt x="165" y="134"/>
                </a:lnTo>
                <a:lnTo>
                  <a:pt x="171" y="158"/>
                </a:lnTo>
                <a:lnTo>
                  <a:pt x="171" y="158"/>
                </a:lnTo>
                <a:lnTo>
                  <a:pt x="172" y="178"/>
                </a:lnTo>
                <a:lnTo>
                  <a:pt x="172" y="188"/>
                </a:lnTo>
                <a:lnTo>
                  <a:pt x="171" y="197"/>
                </a:lnTo>
                <a:lnTo>
                  <a:pt x="169" y="206"/>
                </a:lnTo>
                <a:lnTo>
                  <a:pt x="167" y="213"/>
                </a:lnTo>
                <a:lnTo>
                  <a:pt x="162" y="220"/>
                </a:lnTo>
                <a:lnTo>
                  <a:pt x="158" y="227"/>
                </a:lnTo>
                <a:lnTo>
                  <a:pt x="158" y="227"/>
                </a:lnTo>
                <a:lnTo>
                  <a:pt x="148" y="237"/>
                </a:lnTo>
                <a:lnTo>
                  <a:pt x="135" y="244"/>
                </a:lnTo>
                <a:lnTo>
                  <a:pt x="122" y="249"/>
                </a:lnTo>
                <a:lnTo>
                  <a:pt x="106" y="252"/>
                </a:lnTo>
                <a:lnTo>
                  <a:pt x="106" y="217"/>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C113D313-2DB0-4752-BBA6-45764B56507E}"/>
              </a:ext>
              <a:ext uri="{C183D7F6-B498-43B3-948B-1728B52AA6E4}">
                <adec:decorative xmlns:adec="http://schemas.microsoft.com/office/drawing/2017/decorative" val="1"/>
              </a:ext>
            </a:extLst>
          </p:cNvPr>
          <p:cNvGrpSpPr/>
          <p:nvPr/>
        </p:nvGrpSpPr>
        <p:grpSpPr>
          <a:xfrm>
            <a:off x="634055" y="4550122"/>
            <a:ext cx="653256" cy="171778"/>
            <a:chOff x="8774113" y="4189413"/>
            <a:chExt cx="728662" cy="141288"/>
          </a:xfrm>
          <a:solidFill>
            <a:schemeClr val="accent3"/>
          </a:solidFill>
        </p:grpSpPr>
        <p:sp>
          <p:nvSpPr>
            <p:cNvPr id="33" name="Freeform 105">
              <a:extLst>
                <a:ext uri="{FF2B5EF4-FFF2-40B4-BE49-F238E27FC236}">
                  <a16:creationId xmlns:a16="http://schemas.microsoft.com/office/drawing/2014/main" id="{E1C86EDC-677E-43A4-A765-73C206BB047F}"/>
                </a:ext>
              </a:extLst>
            </p:cNvPr>
            <p:cNvSpPr>
              <a:spLocks/>
            </p:cNvSpPr>
            <p:nvPr/>
          </p:nvSpPr>
          <p:spPr bwMode="auto">
            <a:xfrm>
              <a:off x="8774113" y="4189413"/>
              <a:ext cx="728662" cy="63500"/>
            </a:xfrm>
            <a:custGeom>
              <a:avLst/>
              <a:gdLst>
                <a:gd name="T0" fmla="*/ 295 w 302"/>
                <a:gd name="T1" fmla="*/ 0 h 26"/>
                <a:gd name="T2" fmla="*/ 274 w 302"/>
                <a:gd name="T3" fmla="*/ 7 h 26"/>
                <a:gd name="T4" fmla="*/ 271 w 302"/>
                <a:gd name="T5" fmla="*/ 9 h 26"/>
                <a:gd name="T6" fmla="*/ 259 w 302"/>
                <a:gd name="T7" fmla="*/ 12 h 26"/>
                <a:gd name="T8" fmla="*/ 248 w 302"/>
                <a:gd name="T9" fmla="*/ 9 h 26"/>
                <a:gd name="T10" fmla="*/ 245 w 302"/>
                <a:gd name="T11" fmla="*/ 7 h 26"/>
                <a:gd name="T12" fmla="*/ 223 w 302"/>
                <a:gd name="T13" fmla="*/ 0 h 26"/>
                <a:gd name="T14" fmla="*/ 202 w 302"/>
                <a:gd name="T15" fmla="*/ 7 h 26"/>
                <a:gd name="T16" fmla="*/ 199 w 302"/>
                <a:gd name="T17" fmla="*/ 9 h 26"/>
                <a:gd name="T18" fmla="*/ 187 w 302"/>
                <a:gd name="T19" fmla="*/ 12 h 26"/>
                <a:gd name="T20" fmla="*/ 176 w 302"/>
                <a:gd name="T21" fmla="*/ 9 h 26"/>
                <a:gd name="T22" fmla="*/ 172 w 302"/>
                <a:gd name="T23" fmla="*/ 7 h 26"/>
                <a:gd name="T24" fmla="*/ 151 w 302"/>
                <a:gd name="T25" fmla="*/ 0 h 26"/>
                <a:gd name="T26" fmla="*/ 130 w 302"/>
                <a:gd name="T27" fmla="*/ 7 h 26"/>
                <a:gd name="T28" fmla="*/ 127 w 302"/>
                <a:gd name="T29" fmla="*/ 9 h 26"/>
                <a:gd name="T30" fmla="*/ 115 w 302"/>
                <a:gd name="T31" fmla="*/ 12 h 26"/>
                <a:gd name="T32" fmla="*/ 103 w 302"/>
                <a:gd name="T33" fmla="*/ 9 h 26"/>
                <a:gd name="T34" fmla="*/ 100 w 302"/>
                <a:gd name="T35" fmla="*/ 7 h 26"/>
                <a:gd name="T36" fmla="*/ 79 w 302"/>
                <a:gd name="T37" fmla="*/ 0 h 26"/>
                <a:gd name="T38" fmla="*/ 57 w 302"/>
                <a:gd name="T39" fmla="*/ 7 h 26"/>
                <a:gd name="T40" fmla="*/ 54 w 302"/>
                <a:gd name="T41" fmla="*/ 9 h 26"/>
                <a:gd name="T42" fmla="*/ 43 w 302"/>
                <a:gd name="T43" fmla="*/ 12 h 26"/>
                <a:gd name="T44" fmla="*/ 31 w 302"/>
                <a:gd name="T45" fmla="*/ 9 h 26"/>
                <a:gd name="T46" fmla="*/ 28 w 302"/>
                <a:gd name="T47" fmla="*/ 7 h 26"/>
                <a:gd name="T48" fmla="*/ 7 w 302"/>
                <a:gd name="T49" fmla="*/ 0 h 26"/>
                <a:gd name="T50" fmla="*/ 0 w 302"/>
                <a:gd name="T51" fmla="*/ 7 h 26"/>
                <a:gd name="T52" fmla="*/ 7 w 302"/>
                <a:gd name="T53" fmla="*/ 14 h 26"/>
                <a:gd name="T54" fmla="*/ 18 w 302"/>
                <a:gd name="T55" fmla="*/ 17 h 26"/>
                <a:gd name="T56" fmla="*/ 21 w 302"/>
                <a:gd name="T57" fmla="*/ 18 h 26"/>
                <a:gd name="T58" fmla="*/ 43 w 302"/>
                <a:gd name="T59" fmla="*/ 26 h 26"/>
                <a:gd name="T60" fmla="*/ 64 w 302"/>
                <a:gd name="T61" fmla="*/ 18 h 26"/>
                <a:gd name="T62" fmla="*/ 67 w 302"/>
                <a:gd name="T63" fmla="*/ 17 h 26"/>
                <a:gd name="T64" fmla="*/ 79 w 302"/>
                <a:gd name="T65" fmla="*/ 14 h 26"/>
                <a:gd name="T66" fmla="*/ 90 w 302"/>
                <a:gd name="T67" fmla="*/ 17 h 26"/>
                <a:gd name="T68" fmla="*/ 94 w 302"/>
                <a:gd name="T69" fmla="*/ 18 h 26"/>
                <a:gd name="T70" fmla="*/ 115 w 302"/>
                <a:gd name="T71" fmla="*/ 26 h 26"/>
                <a:gd name="T72" fmla="*/ 136 w 302"/>
                <a:gd name="T73" fmla="*/ 18 h 26"/>
                <a:gd name="T74" fmla="*/ 139 w 302"/>
                <a:gd name="T75" fmla="*/ 17 h 26"/>
                <a:gd name="T76" fmla="*/ 151 w 302"/>
                <a:gd name="T77" fmla="*/ 14 h 26"/>
                <a:gd name="T78" fmla="*/ 163 w 302"/>
                <a:gd name="T79" fmla="*/ 17 h 26"/>
                <a:gd name="T80" fmla="*/ 166 w 302"/>
                <a:gd name="T81" fmla="*/ 18 h 26"/>
                <a:gd name="T82" fmla="*/ 187 w 302"/>
                <a:gd name="T83" fmla="*/ 26 h 26"/>
                <a:gd name="T84" fmla="*/ 209 w 302"/>
                <a:gd name="T85" fmla="*/ 18 h 26"/>
                <a:gd name="T86" fmla="*/ 212 w 302"/>
                <a:gd name="T87" fmla="*/ 17 h 26"/>
                <a:gd name="T88" fmla="*/ 223 w 302"/>
                <a:gd name="T89" fmla="*/ 14 h 26"/>
                <a:gd name="T90" fmla="*/ 235 w 302"/>
                <a:gd name="T91" fmla="*/ 17 h 26"/>
                <a:gd name="T92" fmla="*/ 238 w 302"/>
                <a:gd name="T93" fmla="*/ 18 h 26"/>
                <a:gd name="T94" fmla="*/ 259 w 302"/>
                <a:gd name="T95" fmla="*/ 26 h 26"/>
                <a:gd name="T96" fmla="*/ 281 w 302"/>
                <a:gd name="T97" fmla="*/ 18 h 26"/>
                <a:gd name="T98" fmla="*/ 284 w 302"/>
                <a:gd name="T99" fmla="*/ 17 h 26"/>
                <a:gd name="T100" fmla="*/ 295 w 302"/>
                <a:gd name="T101" fmla="*/ 14 h 26"/>
                <a:gd name="T102" fmla="*/ 302 w 302"/>
                <a:gd name="T103" fmla="*/ 7 h 26"/>
                <a:gd name="T104" fmla="*/ 295 w 302"/>
                <a:gd name="T10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 h="26">
                  <a:moveTo>
                    <a:pt x="295" y="0"/>
                  </a:moveTo>
                  <a:cubicBezTo>
                    <a:pt x="285" y="0"/>
                    <a:pt x="279" y="2"/>
                    <a:pt x="274" y="7"/>
                  </a:cubicBezTo>
                  <a:cubicBezTo>
                    <a:pt x="273" y="8"/>
                    <a:pt x="272" y="8"/>
                    <a:pt x="271" y="9"/>
                  </a:cubicBezTo>
                  <a:cubicBezTo>
                    <a:pt x="268" y="10"/>
                    <a:pt x="264" y="12"/>
                    <a:pt x="259" y="12"/>
                  </a:cubicBezTo>
                  <a:cubicBezTo>
                    <a:pt x="254" y="12"/>
                    <a:pt x="251" y="10"/>
                    <a:pt x="248" y="9"/>
                  </a:cubicBezTo>
                  <a:cubicBezTo>
                    <a:pt x="247" y="8"/>
                    <a:pt x="246" y="8"/>
                    <a:pt x="245" y="7"/>
                  </a:cubicBezTo>
                  <a:cubicBezTo>
                    <a:pt x="240" y="2"/>
                    <a:pt x="233" y="0"/>
                    <a:pt x="223" y="0"/>
                  </a:cubicBezTo>
                  <a:cubicBezTo>
                    <a:pt x="213" y="0"/>
                    <a:pt x="207" y="2"/>
                    <a:pt x="202" y="7"/>
                  </a:cubicBezTo>
                  <a:cubicBezTo>
                    <a:pt x="201" y="8"/>
                    <a:pt x="200" y="8"/>
                    <a:pt x="199" y="9"/>
                  </a:cubicBezTo>
                  <a:cubicBezTo>
                    <a:pt x="196" y="10"/>
                    <a:pt x="192" y="12"/>
                    <a:pt x="187" y="12"/>
                  </a:cubicBezTo>
                  <a:cubicBezTo>
                    <a:pt x="182" y="12"/>
                    <a:pt x="179" y="10"/>
                    <a:pt x="176" y="9"/>
                  </a:cubicBezTo>
                  <a:cubicBezTo>
                    <a:pt x="175" y="8"/>
                    <a:pt x="173" y="8"/>
                    <a:pt x="172" y="7"/>
                  </a:cubicBezTo>
                  <a:cubicBezTo>
                    <a:pt x="167" y="2"/>
                    <a:pt x="161" y="0"/>
                    <a:pt x="151" y="0"/>
                  </a:cubicBezTo>
                  <a:cubicBezTo>
                    <a:pt x="141" y="0"/>
                    <a:pt x="135" y="2"/>
                    <a:pt x="130" y="7"/>
                  </a:cubicBezTo>
                  <a:cubicBezTo>
                    <a:pt x="129" y="8"/>
                    <a:pt x="128" y="8"/>
                    <a:pt x="127" y="9"/>
                  </a:cubicBezTo>
                  <a:cubicBezTo>
                    <a:pt x="123" y="10"/>
                    <a:pt x="120" y="12"/>
                    <a:pt x="115" y="12"/>
                  </a:cubicBezTo>
                  <a:cubicBezTo>
                    <a:pt x="110" y="12"/>
                    <a:pt x="107" y="10"/>
                    <a:pt x="103" y="9"/>
                  </a:cubicBezTo>
                  <a:cubicBezTo>
                    <a:pt x="102" y="8"/>
                    <a:pt x="101" y="8"/>
                    <a:pt x="100" y="7"/>
                  </a:cubicBezTo>
                  <a:cubicBezTo>
                    <a:pt x="95" y="2"/>
                    <a:pt x="89" y="0"/>
                    <a:pt x="79" y="0"/>
                  </a:cubicBezTo>
                  <a:cubicBezTo>
                    <a:pt x="69" y="0"/>
                    <a:pt x="63" y="2"/>
                    <a:pt x="57" y="7"/>
                  </a:cubicBezTo>
                  <a:cubicBezTo>
                    <a:pt x="56" y="8"/>
                    <a:pt x="55" y="8"/>
                    <a:pt x="54" y="9"/>
                  </a:cubicBezTo>
                  <a:cubicBezTo>
                    <a:pt x="51" y="10"/>
                    <a:pt x="48" y="12"/>
                    <a:pt x="43" y="12"/>
                  </a:cubicBezTo>
                  <a:cubicBezTo>
                    <a:pt x="38" y="12"/>
                    <a:pt x="34" y="10"/>
                    <a:pt x="31" y="9"/>
                  </a:cubicBezTo>
                  <a:cubicBezTo>
                    <a:pt x="30" y="8"/>
                    <a:pt x="29" y="8"/>
                    <a:pt x="28" y="7"/>
                  </a:cubicBezTo>
                  <a:cubicBezTo>
                    <a:pt x="23" y="2"/>
                    <a:pt x="17" y="0"/>
                    <a:pt x="7" y="0"/>
                  </a:cubicBezTo>
                  <a:cubicBezTo>
                    <a:pt x="3" y="0"/>
                    <a:pt x="0" y="3"/>
                    <a:pt x="0" y="7"/>
                  </a:cubicBezTo>
                  <a:cubicBezTo>
                    <a:pt x="0" y="10"/>
                    <a:pt x="3" y="14"/>
                    <a:pt x="7" y="14"/>
                  </a:cubicBezTo>
                  <a:cubicBezTo>
                    <a:pt x="12" y="14"/>
                    <a:pt x="15" y="15"/>
                    <a:pt x="18" y="17"/>
                  </a:cubicBezTo>
                  <a:cubicBezTo>
                    <a:pt x="19" y="17"/>
                    <a:pt x="20" y="18"/>
                    <a:pt x="21" y="18"/>
                  </a:cubicBezTo>
                  <a:cubicBezTo>
                    <a:pt x="26" y="23"/>
                    <a:pt x="33" y="26"/>
                    <a:pt x="43" y="26"/>
                  </a:cubicBezTo>
                  <a:cubicBezTo>
                    <a:pt x="53" y="26"/>
                    <a:pt x="59" y="23"/>
                    <a:pt x="64" y="18"/>
                  </a:cubicBezTo>
                  <a:cubicBezTo>
                    <a:pt x="65" y="18"/>
                    <a:pt x="66" y="17"/>
                    <a:pt x="67" y="17"/>
                  </a:cubicBezTo>
                  <a:cubicBezTo>
                    <a:pt x="70" y="15"/>
                    <a:pt x="74" y="14"/>
                    <a:pt x="79" y="14"/>
                  </a:cubicBezTo>
                  <a:cubicBezTo>
                    <a:pt x="84" y="14"/>
                    <a:pt x="87" y="15"/>
                    <a:pt x="90" y="17"/>
                  </a:cubicBezTo>
                  <a:cubicBezTo>
                    <a:pt x="91" y="17"/>
                    <a:pt x="93" y="18"/>
                    <a:pt x="94" y="18"/>
                  </a:cubicBezTo>
                  <a:cubicBezTo>
                    <a:pt x="99" y="23"/>
                    <a:pt x="105" y="26"/>
                    <a:pt x="115" y="26"/>
                  </a:cubicBezTo>
                  <a:cubicBezTo>
                    <a:pt x="125" y="26"/>
                    <a:pt x="131" y="23"/>
                    <a:pt x="136" y="18"/>
                  </a:cubicBezTo>
                  <a:cubicBezTo>
                    <a:pt x="137" y="18"/>
                    <a:pt x="138" y="17"/>
                    <a:pt x="139" y="17"/>
                  </a:cubicBezTo>
                  <a:cubicBezTo>
                    <a:pt x="143" y="15"/>
                    <a:pt x="146" y="14"/>
                    <a:pt x="151" y="14"/>
                  </a:cubicBezTo>
                  <a:cubicBezTo>
                    <a:pt x="156" y="14"/>
                    <a:pt x="159" y="15"/>
                    <a:pt x="163" y="17"/>
                  </a:cubicBezTo>
                  <a:cubicBezTo>
                    <a:pt x="164" y="17"/>
                    <a:pt x="165" y="18"/>
                    <a:pt x="166" y="18"/>
                  </a:cubicBezTo>
                  <a:cubicBezTo>
                    <a:pt x="171" y="23"/>
                    <a:pt x="177" y="26"/>
                    <a:pt x="187" y="26"/>
                  </a:cubicBezTo>
                  <a:cubicBezTo>
                    <a:pt x="197" y="26"/>
                    <a:pt x="203" y="23"/>
                    <a:pt x="209" y="18"/>
                  </a:cubicBezTo>
                  <a:cubicBezTo>
                    <a:pt x="210" y="18"/>
                    <a:pt x="211" y="17"/>
                    <a:pt x="212" y="17"/>
                  </a:cubicBezTo>
                  <a:cubicBezTo>
                    <a:pt x="215" y="15"/>
                    <a:pt x="218" y="14"/>
                    <a:pt x="223" y="14"/>
                  </a:cubicBezTo>
                  <a:cubicBezTo>
                    <a:pt x="228" y="14"/>
                    <a:pt x="232" y="15"/>
                    <a:pt x="235" y="17"/>
                  </a:cubicBezTo>
                  <a:cubicBezTo>
                    <a:pt x="236" y="17"/>
                    <a:pt x="237" y="18"/>
                    <a:pt x="238" y="18"/>
                  </a:cubicBezTo>
                  <a:cubicBezTo>
                    <a:pt x="243" y="23"/>
                    <a:pt x="249" y="26"/>
                    <a:pt x="259" y="26"/>
                  </a:cubicBezTo>
                  <a:cubicBezTo>
                    <a:pt x="269" y="26"/>
                    <a:pt x="276" y="23"/>
                    <a:pt x="281" y="18"/>
                  </a:cubicBezTo>
                  <a:cubicBezTo>
                    <a:pt x="282" y="18"/>
                    <a:pt x="283" y="17"/>
                    <a:pt x="284" y="17"/>
                  </a:cubicBezTo>
                  <a:cubicBezTo>
                    <a:pt x="287" y="15"/>
                    <a:pt x="290" y="14"/>
                    <a:pt x="295" y="14"/>
                  </a:cubicBezTo>
                  <a:cubicBezTo>
                    <a:pt x="299" y="14"/>
                    <a:pt x="302" y="10"/>
                    <a:pt x="302" y="7"/>
                  </a:cubicBezTo>
                  <a:cubicBezTo>
                    <a:pt x="302" y="3"/>
                    <a:pt x="299" y="0"/>
                    <a:pt x="2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4" name="Freeform 106">
              <a:extLst>
                <a:ext uri="{FF2B5EF4-FFF2-40B4-BE49-F238E27FC236}">
                  <a16:creationId xmlns:a16="http://schemas.microsoft.com/office/drawing/2014/main" id="{900293DB-A181-4D8B-9455-561D19EBF55F}"/>
                </a:ext>
              </a:extLst>
            </p:cNvPr>
            <p:cNvSpPr>
              <a:spLocks/>
            </p:cNvSpPr>
            <p:nvPr/>
          </p:nvSpPr>
          <p:spPr bwMode="auto">
            <a:xfrm>
              <a:off x="8774113" y="4267201"/>
              <a:ext cx="728662" cy="63500"/>
            </a:xfrm>
            <a:custGeom>
              <a:avLst/>
              <a:gdLst>
                <a:gd name="T0" fmla="*/ 295 w 302"/>
                <a:gd name="T1" fmla="*/ 0 h 26"/>
                <a:gd name="T2" fmla="*/ 274 w 302"/>
                <a:gd name="T3" fmla="*/ 7 h 26"/>
                <a:gd name="T4" fmla="*/ 271 w 302"/>
                <a:gd name="T5" fmla="*/ 9 h 26"/>
                <a:gd name="T6" fmla="*/ 259 w 302"/>
                <a:gd name="T7" fmla="*/ 12 h 26"/>
                <a:gd name="T8" fmla="*/ 248 w 302"/>
                <a:gd name="T9" fmla="*/ 9 h 26"/>
                <a:gd name="T10" fmla="*/ 245 w 302"/>
                <a:gd name="T11" fmla="*/ 7 h 26"/>
                <a:gd name="T12" fmla="*/ 223 w 302"/>
                <a:gd name="T13" fmla="*/ 0 h 26"/>
                <a:gd name="T14" fmla="*/ 202 w 302"/>
                <a:gd name="T15" fmla="*/ 7 h 26"/>
                <a:gd name="T16" fmla="*/ 199 w 302"/>
                <a:gd name="T17" fmla="*/ 9 h 26"/>
                <a:gd name="T18" fmla="*/ 187 w 302"/>
                <a:gd name="T19" fmla="*/ 12 h 26"/>
                <a:gd name="T20" fmla="*/ 176 w 302"/>
                <a:gd name="T21" fmla="*/ 9 h 26"/>
                <a:gd name="T22" fmla="*/ 172 w 302"/>
                <a:gd name="T23" fmla="*/ 7 h 26"/>
                <a:gd name="T24" fmla="*/ 151 w 302"/>
                <a:gd name="T25" fmla="*/ 0 h 26"/>
                <a:gd name="T26" fmla="*/ 130 w 302"/>
                <a:gd name="T27" fmla="*/ 7 h 26"/>
                <a:gd name="T28" fmla="*/ 127 w 302"/>
                <a:gd name="T29" fmla="*/ 9 h 26"/>
                <a:gd name="T30" fmla="*/ 115 w 302"/>
                <a:gd name="T31" fmla="*/ 12 h 26"/>
                <a:gd name="T32" fmla="*/ 103 w 302"/>
                <a:gd name="T33" fmla="*/ 9 h 26"/>
                <a:gd name="T34" fmla="*/ 100 w 302"/>
                <a:gd name="T35" fmla="*/ 7 h 26"/>
                <a:gd name="T36" fmla="*/ 79 w 302"/>
                <a:gd name="T37" fmla="*/ 0 h 26"/>
                <a:gd name="T38" fmla="*/ 57 w 302"/>
                <a:gd name="T39" fmla="*/ 7 h 26"/>
                <a:gd name="T40" fmla="*/ 54 w 302"/>
                <a:gd name="T41" fmla="*/ 9 h 26"/>
                <a:gd name="T42" fmla="*/ 43 w 302"/>
                <a:gd name="T43" fmla="*/ 12 h 26"/>
                <a:gd name="T44" fmla="*/ 31 w 302"/>
                <a:gd name="T45" fmla="*/ 9 h 26"/>
                <a:gd name="T46" fmla="*/ 28 w 302"/>
                <a:gd name="T47" fmla="*/ 7 h 26"/>
                <a:gd name="T48" fmla="*/ 7 w 302"/>
                <a:gd name="T49" fmla="*/ 0 h 26"/>
                <a:gd name="T50" fmla="*/ 0 w 302"/>
                <a:gd name="T51" fmla="*/ 7 h 26"/>
                <a:gd name="T52" fmla="*/ 7 w 302"/>
                <a:gd name="T53" fmla="*/ 14 h 26"/>
                <a:gd name="T54" fmla="*/ 18 w 302"/>
                <a:gd name="T55" fmla="*/ 17 h 26"/>
                <a:gd name="T56" fmla="*/ 21 w 302"/>
                <a:gd name="T57" fmla="*/ 18 h 26"/>
                <a:gd name="T58" fmla="*/ 43 w 302"/>
                <a:gd name="T59" fmla="*/ 26 h 26"/>
                <a:gd name="T60" fmla="*/ 64 w 302"/>
                <a:gd name="T61" fmla="*/ 18 h 26"/>
                <a:gd name="T62" fmla="*/ 67 w 302"/>
                <a:gd name="T63" fmla="*/ 17 h 26"/>
                <a:gd name="T64" fmla="*/ 79 w 302"/>
                <a:gd name="T65" fmla="*/ 14 h 26"/>
                <a:gd name="T66" fmla="*/ 90 w 302"/>
                <a:gd name="T67" fmla="*/ 17 h 26"/>
                <a:gd name="T68" fmla="*/ 94 w 302"/>
                <a:gd name="T69" fmla="*/ 18 h 26"/>
                <a:gd name="T70" fmla="*/ 115 w 302"/>
                <a:gd name="T71" fmla="*/ 26 h 26"/>
                <a:gd name="T72" fmla="*/ 136 w 302"/>
                <a:gd name="T73" fmla="*/ 18 h 26"/>
                <a:gd name="T74" fmla="*/ 139 w 302"/>
                <a:gd name="T75" fmla="*/ 17 h 26"/>
                <a:gd name="T76" fmla="*/ 151 w 302"/>
                <a:gd name="T77" fmla="*/ 14 h 26"/>
                <a:gd name="T78" fmla="*/ 163 w 302"/>
                <a:gd name="T79" fmla="*/ 17 h 26"/>
                <a:gd name="T80" fmla="*/ 166 w 302"/>
                <a:gd name="T81" fmla="*/ 18 h 26"/>
                <a:gd name="T82" fmla="*/ 187 w 302"/>
                <a:gd name="T83" fmla="*/ 26 h 26"/>
                <a:gd name="T84" fmla="*/ 209 w 302"/>
                <a:gd name="T85" fmla="*/ 18 h 26"/>
                <a:gd name="T86" fmla="*/ 212 w 302"/>
                <a:gd name="T87" fmla="*/ 17 h 26"/>
                <a:gd name="T88" fmla="*/ 223 w 302"/>
                <a:gd name="T89" fmla="*/ 14 h 26"/>
                <a:gd name="T90" fmla="*/ 235 w 302"/>
                <a:gd name="T91" fmla="*/ 17 h 26"/>
                <a:gd name="T92" fmla="*/ 238 w 302"/>
                <a:gd name="T93" fmla="*/ 18 h 26"/>
                <a:gd name="T94" fmla="*/ 259 w 302"/>
                <a:gd name="T95" fmla="*/ 26 h 26"/>
                <a:gd name="T96" fmla="*/ 281 w 302"/>
                <a:gd name="T97" fmla="*/ 18 h 26"/>
                <a:gd name="T98" fmla="*/ 284 w 302"/>
                <a:gd name="T99" fmla="*/ 17 h 26"/>
                <a:gd name="T100" fmla="*/ 295 w 302"/>
                <a:gd name="T101" fmla="*/ 14 h 26"/>
                <a:gd name="T102" fmla="*/ 302 w 302"/>
                <a:gd name="T103" fmla="*/ 7 h 26"/>
                <a:gd name="T104" fmla="*/ 295 w 302"/>
                <a:gd name="T10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2" h="26">
                  <a:moveTo>
                    <a:pt x="295" y="0"/>
                  </a:moveTo>
                  <a:cubicBezTo>
                    <a:pt x="285" y="0"/>
                    <a:pt x="279" y="2"/>
                    <a:pt x="274" y="7"/>
                  </a:cubicBezTo>
                  <a:cubicBezTo>
                    <a:pt x="273" y="8"/>
                    <a:pt x="272" y="8"/>
                    <a:pt x="271" y="9"/>
                  </a:cubicBezTo>
                  <a:cubicBezTo>
                    <a:pt x="268" y="10"/>
                    <a:pt x="264" y="12"/>
                    <a:pt x="259" y="12"/>
                  </a:cubicBezTo>
                  <a:cubicBezTo>
                    <a:pt x="254" y="12"/>
                    <a:pt x="251" y="10"/>
                    <a:pt x="248" y="9"/>
                  </a:cubicBezTo>
                  <a:cubicBezTo>
                    <a:pt x="247" y="8"/>
                    <a:pt x="246" y="8"/>
                    <a:pt x="245" y="7"/>
                  </a:cubicBezTo>
                  <a:cubicBezTo>
                    <a:pt x="240" y="2"/>
                    <a:pt x="233" y="0"/>
                    <a:pt x="223" y="0"/>
                  </a:cubicBezTo>
                  <a:cubicBezTo>
                    <a:pt x="213" y="0"/>
                    <a:pt x="207" y="2"/>
                    <a:pt x="202" y="7"/>
                  </a:cubicBezTo>
                  <a:cubicBezTo>
                    <a:pt x="201" y="8"/>
                    <a:pt x="200" y="8"/>
                    <a:pt x="199" y="9"/>
                  </a:cubicBezTo>
                  <a:cubicBezTo>
                    <a:pt x="196" y="10"/>
                    <a:pt x="192" y="12"/>
                    <a:pt x="187" y="12"/>
                  </a:cubicBezTo>
                  <a:cubicBezTo>
                    <a:pt x="182" y="12"/>
                    <a:pt x="179" y="10"/>
                    <a:pt x="176" y="9"/>
                  </a:cubicBezTo>
                  <a:cubicBezTo>
                    <a:pt x="175" y="8"/>
                    <a:pt x="173" y="8"/>
                    <a:pt x="172" y="7"/>
                  </a:cubicBezTo>
                  <a:cubicBezTo>
                    <a:pt x="167" y="2"/>
                    <a:pt x="161" y="0"/>
                    <a:pt x="151" y="0"/>
                  </a:cubicBezTo>
                  <a:cubicBezTo>
                    <a:pt x="141" y="0"/>
                    <a:pt x="135" y="2"/>
                    <a:pt x="130" y="7"/>
                  </a:cubicBezTo>
                  <a:cubicBezTo>
                    <a:pt x="129" y="8"/>
                    <a:pt x="128" y="8"/>
                    <a:pt x="127" y="9"/>
                  </a:cubicBezTo>
                  <a:cubicBezTo>
                    <a:pt x="123" y="10"/>
                    <a:pt x="120" y="12"/>
                    <a:pt x="115" y="12"/>
                  </a:cubicBezTo>
                  <a:cubicBezTo>
                    <a:pt x="110" y="12"/>
                    <a:pt x="107" y="10"/>
                    <a:pt x="103" y="9"/>
                  </a:cubicBezTo>
                  <a:cubicBezTo>
                    <a:pt x="102" y="8"/>
                    <a:pt x="101" y="8"/>
                    <a:pt x="100" y="7"/>
                  </a:cubicBezTo>
                  <a:cubicBezTo>
                    <a:pt x="95" y="2"/>
                    <a:pt x="89" y="0"/>
                    <a:pt x="79" y="0"/>
                  </a:cubicBezTo>
                  <a:cubicBezTo>
                    <a:pt x="69" y="0"/>
                    <a:pt x="63" y="2"/>
                    <a:pt x="57" y="7"/>
                  </a:cubicBezTo>
                  <a:cubicBezTo>
                    <a:pt x="56" y="8"/>
                    <a:pt x="55" y="8"/>
                    <a:pt x="54" y="9"/>
                  </a:cubicBezTo>
                  <a:cubicBezTo>
                    <a:pt x="51" y="10"/>
                    <a:pt x="48" y="12"/>
                    <a:pt x="43" y="12"/>
                  </a:cubicBezTo>
                  <a:cubicBezTo>
                    <a:pt x="38" y="12"/>
                    <a:pt x="34" y="10"/>
                    <a:pt x="31" y="9"/>
                  </a:cubicBezTo>
                  <a:cubicBezTo>
                    <a:pt x="30" y="8"/>
                    <a:pt x="29" y="8"/>
                    <a:pt x="28" y="7"/>
                  </a:cubicBezTo>
                  <a:cubicBezTo>
                    <a:pt x="23" y="2"/>
                    <a:pt x="17" y="0"/>
                    <a:pt x="7" y="0"/>
                  </a:cubicBezTo>
                  <a:cubicBezTo>
                    <a:pt x="3" y="0"/>
                    <a:pt x="0" y="3"/>
                    <a:pt x="0" y="7"/>
                  </a:cubicBezTo>
                  <a:cubicBezTo>
                    <a:pt x="0" y="10"/>
                    <a:pt x="3" y="14"/>
                    <a:pt x="7" y="14"/>
                  </a:cubicBezTo>
                  <a:cubicBezTo>
                    <a:pt x="12" y="14"/>
                    <a:pt x="15" y="15"/>
                    <a:pt x="18" y="17"/>
                  </a:cubicBezTo>
                  <a:cubicBezTo>
                    <a:pt x="19" y="17"/>
                    <a:pt x="20" y="18"/>
                    <a:pt x="21" y="18"/>
                  </a:cubicBezTo>
                  <a:cubicBezTo>
                    <a:pt x="26" y="23"/>
                    <a:pt x="33" y="26"/>
                    <a:pt x="43" y="26"/>
                  </a:cubicBezTo>
                  <a:cubicBezTo>
                    <a:pt x="53" y="26"/>
                    <a:pt x="59" y="23"/>
                    <a:pt x="64" y="18"/>
                  </a:cubicBezTo>
                  <a:cubicBezTo>
                    <a:pt x="65" y="18"/>
                    <a:pt x="66" y="17"/>
                    <a:pt x="67" y="17"/>
                  </a:cubicBezTo>
                  <a:cubicBezTo>
                    <a:pt x="70" y="15"/>
                    <a:pt x="74" y="14"/>
                    <a:pt x="79" y="14"/>
                  </a:cubicBezTo>
                  <a:cubicBezTo>
                    <a:pt x="84" y="14"/>
                    <a:pt x="87" y="15"/>
                    <a:pt x="90" y="17"/>
                  </a:cubicBezTo>
                  <a:cubicBezTo>
                    <a:pt x="91" y="17"/>
                    <a:pt x="93" y="18"/>
                    <a:pt x="94" y="18"/>
                  </a:cubicBezTo>
                  <a:cubicBezTo>
                    <a:pt x="99" y="23"/>
                    <a:pt x="105" y="26"/>
                    <a:pt x="115" y="26"/>
                  </a:cubicBezTo>
                  <a:cubicBezTo>
                    <a:pt x="125" y="26"/>
                    <a:pt x="131" y="23"/>
                    <a:pt x="136" y="18"/>
                  </a:cubicBezTo>
                  <a:cubicBezTo>
                    <a:pt x="137" y="18"/>
                    <a:pt x="138" y="17"/>
                    <a:pt x="139" y="17"/>
                  </a:cubicBezTo>
                  <a:cubicBezTo>
                    <a:pt x="143" y="15"/>
                    <a:pt x="146" y="14"/>
                    <a:pt x="151" y="14"/>
                  </a:cubicBezTo>
                  <a:cubicBezTo>
                    <a:pt x="156" y="14"/>
                    <a:pt x="159" y="15"/>
                    <a:pt x="163" y="17"/>
                  </a:cubicBezTo>
                  <a:cubicBezTo>
                    <a:pt x="164" y="17"/>
                    <a:pt x="165" y="18"/>
                    <a:pt x="166" y="18"/>
                  </a:cubicBezTo>
                  <a:cubicBezTo>
                    <a:pt x="171" y="23"/>
                    <a:pt x="177" y="26"/>
                    <a:pt x="187" y="26"/>
                  </a:cubicBezTo>
                  <a:cubicBezTo>
                    <a:pt x="197" y="26"/>
                    <a:pt x="203" y="23"/>
                    <a:pt x="209" y="18"/>
                  </a:cubicBezTo>
                  <a:cubicBezTo>
                    <a:pt x="210" y="18"/>
                    <a:pt x="211" y="17"/>
                    <a:pt x="212" y="17"/>
                  </a:cubicBezTo>
                  <a:cubicBezTo>
                    <a:pt x="215" y="15"/>
                    <a:pt x="218" y="14"/>
                    <a:pt x="223" y="14"/>
                  </a:cubicBezTo>
                  <a:cubicBezTo>
                    <a:pt x="228" y="14"/>
                    <a:pt x="232" y="15"/>
                    <a:pt x="235" y="17"/>
                  </a:cubicBezTo>
                  <a:cubicBezTo>
                    <a:pt x="236" y="17"/>
                    <a:pt x="237" y="18"/>
                    <a:pt x="238" y="18"/>
                  </a:cubicBezTo>
                  <a:cubicBezTo>
                    <a:pt x="243" y="23"/>
                    <a:pt x="249" y="26"/>
                    <a:pt x="259" y="26"/>
                  </a:cubicBezTo>
                  <a:cubicBezTo>
                    <a:pt x="269" y="26"/>
                    <a:pt x="276" y="23"/>
                    <a:pt x="281" y="18"/>
                  </a:cubicBezTo>
                  <a:cubicBezTo>
                    <a:pt x="282" y="18"/>
                    <a:pt x="283" y="17"/>
                    <a:pt x="284" y="17"/>
                  </a:cubicBezTo>
                  <a:cubicBezTo>
                    <a:pt x="287" y="15"/>
                    <a:pt x="290" y="14"/>
                    <a:pt x="295" y="14"/>
                  </a:cubicBezTo>
                  <a:cubicBezTo>
                    <a:pt x="299" y="14"/>
                    <a:pt x="302" y="10"/>
                    <a:pt x="302" y="7"/>
                  </a:cubicBezTo>
                  <a:cubicBezTo>
                    <a:pt x="302" y="3"/>
                    <a:pt x="299" y="0"/>
                    <a:pt x="2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35" name="TextBox 34">
            <a:extLst>
              <a:ext uri="{FF2B5EF4-FFF2-40B4-BE49-F238E27FC236}">
                <a16:creationId xmlns:a16="http://schemas.microsoft.com/office/drawing/2014/main" id="{DD1B5072-AE7F-4EA6-BFBA-0DE76062985D}"/>
              </a:ext>
            </a:extLst>
          </p:cNvPr>
          <p:cNvSpPr txBox="1"/>
          <p:nvPr/>
        </p:nvSpPr>
        <p:spPr>
          <a:xfrm>
            <a:off x="1445758" y="2183683"/>
            <a:ext cx="1084082" cy="49968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3200" b="1" i="0" u="none" strike="noStrike" kern="1200" cap="none" spc="0" normalizeH="0" baseline="0" noProof="0">
                <a:ln>
                  <a:noFill/>
                </a:ln>
                <a:solidFill>
                  <a:schemeClr val="accent1"/>
                </a:solidFill>
                <a:effectLst/>
                <a:uLnTx/>
                <a:uFillTx/>
                <a:latin typeface="Arial"/>
                <a:ea typeface="+mn-ea"/>
                <a:cs typeface="+mn-cs"/>
              </a:rPr>
              <a:t>81%</a:t>
            </a:r>
          </a:p>
        </p:txBody>
      </p:sp>
      <p:sp>
        <p:nvSpPr>
          <p:cNvPr id="36" name="TextBox 35">
            <a:extLst>
              <a:ext uri="{FF2B5EF4-FFF2-40B4-BE49-F238E27FC236}">
                <a16:creationId xmlns:a16="http://schemas.microsoft.com/office/drawing/2014/main" id="{5D8D9B19-6DFE-425E-B732-84302DEDBFA2}"/>
              </a:ext>
            </a:extLst>
          </p:cNvPr>
          <p:cNvSpPr txBox="1"/>
          <p:nvPr/>
        </p:nvSpPr>
        <p:spPr>
          <a:xfrm>
            <a:off x="2304389" y="2320629"/>
            <a:ext cx="1365897" cy="31233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2000" b="0" i="0" u="none" strike="noStrike" kern="1200" cap="none" spc="0" normalizeH="0" baseline="0" noProof="0">
                <a:ln>
                  <a:noFill/>
                </a:ln>
                <a:solidFill>
                  <a:schemeClr val="accent1"/>
                </a:solidFill>
                <a:effectLst/>
                <a:uLnTx/>
                <a:uFillTx/>
                <a:latin typeface="Arial"/>
                <a:ea typeface="+mn-ea"/>
                <a:cs typeface="+mn-cs"/>
              </a:rPr>
              <a:t>urban</a:t>
            </a:r>
          </a:p>
        </p:txBody>
      </p:sp>
      <p:sp>
        <p:nvSpPr>
          <p:cNvPr id="37" name="TextBox 36">
            <a:extLst>
              <a:ext uri="{FF2B5EF4-FFF2-40B4-BE49-F238E27FC236}">
                <a16:creationId xmlns:a16="http://schemas.microsoft.com/office/drawing/2014/main" id="{A42F2E78-EB0B-41AA-BACD-B2C391168414}"/>
              </a:ext>
            </a:extLst>
          </p:cNvPr>
          <p:cNvSpPr txBox="1"/>
          <p:nvPr/>
        </p:nvSpPr>
        <p:spPr>
          <a:xfrm>
            <a:off x="1445758" y="3250866"/>
            <a:ext cx="1084082" cy="49968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3200" b="1" i="0" u="none" strike="noStrike" kern="1200" cap="none" spc="0" normalizeH="0" baseline="0" noProof="0" dirty="0">
                <a:ln>
                  <a:noFill/>
                </a:ln>
                <a:solidFill>
                  <a:srgbClr val="5FBD83">
                    <a:lumMod val="75000"/>
                  </a:srgbClr>
                </a:solidFill>
                <a:effectLst/>
                <a:uLnTx/>
                <a:uFillTx/>
                <a:latin typeface="Arial"/>
                <a:ea typeface="+mn-ea"/>
                <a:cs typeface="+mn-cs"/>
              </a:rPr>
              <a:t>10%</a:t>
            </a:r>
          </a:p>
        </p:txBody>
      </p:sp>
      <p:sp>
        <p:nvSpPr>
          <p:cNvPr id="38" name="TextBox 37">
            <a:extLst>
              <a:ext uri="{FF2B5EF4-FFF2-40B4-BE49-F238E27FC236}">
                <a16:creationId xmlns:a16="http://schemas.microsoft.com/office/drawing/2014/main" id="{E8B4BF76-6560-4EB3-8B99-A4F9C08C741D}"/>
              </a:ext>
            </a:extLst>
          </p:cNvPr>
          <p:cNvSpPr txBox="1"/>
          <p:nvPr/>
        </p:nvSpPr>
        <p:spPr>
          <a:xfrm>
            <a:off x="2304389" y="3387812"/>
            <a:ext cx="1365897" cy="31233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2000" b="0" i="0" u="none" strike="noStrike" kern="1200" cap="none" spc="0" normalizeH="0" baseline="0" noProof="0" dirty="0">
                <a:ln>
                  <a:noFill/>
                </a:ln>
                <a:solidFill>
                  <a:srgbClr val="5FBD83">
                    <a:lumMod val="75000"/>
                  </a:srgbClr>
                </a:solidFill>
                <a:effectLst/>
                <a:uLnTx/>
                <a:uFillTx/>
                <a:latin typeface="Arial"/>
                <a:ea typeface="+mn-ea"/>
                <a:cs typeface="+mn-cs"/>
              </a:rPr>
              <a:t>rural</a:t>
            </a:r>
          </a:p>
        </p:txBody>
      </p:sp>
      <p:sp>
        <p:nvSpPr>
          <p:cNvPr id="39" name="TextBox 38">
            <a:extLst>
              <a:ext uri="{FF2B5EF4-FFF2-40B4-BE49-F238E27FC236}">
                <a16:creationId xmlns:a16="http://schemas.microsoft.com/office/drawing/2014/main" id="{161DCD2F-3D2F-40E9-9794-85E125B07010}"/>
              </a:ext>
            </a:extLst>
          </p:cNvPr>
          <p:cNvSpPr txBox="1"/>
          <p:nvPr/>
        </p:nvSpPr>
        <p:spPr>
          <a:xfrm>
            <a:off x="1534158" y="4318049"/>
            <a:ext cx="802068" cy="49968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3200" b="1" i="0" u="none" strike="noStrike" kern="1200" cap="none" spc="0" normalizeH="0" baseline="0" noProof="0">
                <a:ln>
                  <a:noFill/>
                </a:ln>
                <a:solidFill>
                  <a:srgbClr val="E87722"/>
                </a:solidFill>
                <a:effectLst/>
                <a:uLnTx/>
                <a:uFillTx/>
                <a:latin typeface="Arial"/>
                <a:ea typeface="+mn-ea"/>
                <a:cs typeface="+mn-cs"/>
              </a:rPr>
              <a:t>8%</a:t>
            </a:r>
          </a:p>
        </p:txBody>
      </p:sp>
      <p:sp>
        <p:nvSpPr>
          <p:cNvPr id="40" name="TextBox 39">
            <a:extLst>
              <a:ext uri="{FF2B5EF4-FFF2-40B4-BE49-F238E27FC236}">
                <a16:creationId xmlns:a16="http://schemas.microsoft.com/office/drawing/2014/main" id="{A671958B-96B4-449C-AF76-DF44E22046D7}"/>
              </a:ext>
            </a:extLst>
          </p:cNvPr>
          <p:cNvSpPr txBox="1"/>
          <p:nvPr/>
        </p:nvSpPr>
        <p:spPr>
          <a:xfrm>
            <a:off x="2175184" y="4454995"/>
            <a:ext cx="1365897" cy="312330"/>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2000" b="0" i="0" u="none" strike="noStrike" kern="1200" cap="none" spc="0" normalizeH="0" baseline="0" noProof="0">
                <a:ln>
                  <a:noFill/>
                </a:ln>
                <a:solidFill>
                  <a:srgbClr val="E87722"/>
                </a:solidFill>
                <a:effectLst/>
                <a:uLnTx/>
                <a:uFillTx/>
                <a:latin typeface="Arial"/>
                <a:ea typeface="+mn-ea"/>
                <a:cs typeface="+mn-cs"/>
              </a:rPr>
              <a:t>coastal</a:t>
            </a:r>
          </a:p>
        </p:txBody>
      </p:sp>
      <p:cxnSp>
        <p:nvCxnSpPr>
          <p:cNvPr id="43" name="Straight Connector 42">
            <a:extLst>
              <a:ext uri="{FF2B5EF4-FFF2-40B4-BE49-F238E27FC236}">
                <a16:creationId xmlns:a16="http://schemas.microsoft.com/office/drawing/2014/main" id="{3123F4A8-A667-4827-BE8F-610BC27BE70B}"/>
              </a:ext>
            </a:extLst>
          </p:cNvPr>
          <p:cNvCxnSpPr/>
          <p:nvPr/>
        </p:nvCxnSpPr>
        <p:spPr>
          <a:xfrm>
            <a:off x="3987538" y="1102629"/>
            <a:ext cx="0" cy="473256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36DDFD-F8C6-4E54-926E-896700A29257}"/>
              </a:ext>
            </a:extLst>
          </p:cNvPr>
          <p:cNvCxnSpPr/>
          <p:nvPr/>
        </p:nvCxnSpPr>
        <p:spPr>
          <a:xfrm>
            <a:off x="8014354" y="1102629"/>
            <a:ext cx="0" cy="4732563"/>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E11ACC95-BB7C-4F89-9B6D-65B30C830864}"/>
              </a:ext>
              <a:ext uri="{C183D7F6-B498-43B3-948B-1728B52AA6E4}">
                <adec:decorative xmlns:adec="http://schemas.microsoft.com/office/drawing/2017/decorative" val="1"/>
              </a:ext>
            </a:extLst>
          </p:cNvPr>
          <p:cNvGrpSpPr>
            <a:grpSpLocks noChangeAspect="1"/>
          </p:cNvGrpSpPr>
          <p:nvPr/>
        </p:nvGrpSpPr>
        <p:grpSpPr>
          <a:xfrm>
            <a:off x="4370763" y="1997908"/>
            <a:ext cx="493240" cy="498298"/>
            <a:chOff x="5549901" y="1687513"/>
            <a:chExt cx="619125" cy="625474"/>
          </a:xfrm>
          <a:solidFill>
            <a:schemeClr val="accent1"/>
          </a:solidFill>
        </p:grpSpPr>
        <p:sp>
          <p:nvSpPr>
            <p:cNvPr id="46" name="Freeform 94">
              <a:extLst>
                <a:ext uri="{FF2B5EF4-FFF2-40B4-BE49-F238E27FC236}">
                  <a16:creationId xmlns:a16="http://schemas.microsoft.com/office/drawing/2014/main" id="{F7586642-BFA5-4504-AD20-5F8235A197F5}"/>
                </a:ext>
              </a:extLst>
            </p:cNvPr>
            <p:cNvSpPr>
              <a:spLocks noEditPoints="1"/>
            </p:cNvSpPr>
            <p:nvPr/>
          </p:nvSpPr>
          <p:spPr bwMode="auto">
            <a:xfrm>
              <a:off x="5786438" y="1933575"/>
              <a:ext cx="146050" cy="142875"/>
            </a:xfrm>
            <a:custGeom>
              <a:avLst/>
              <a:gdLst>
                <a:gd name="T0" fmla="*/ 47 w 92"/>
                <a:gd name="T1" fmla="*/ 0 h 90"/>
                <a:gd name="T2" fmla="*/ 28 w 92"/>
                <a:gd name="T3" fmla="*/ 3 h 90"/>
                <a:gd name="T4" fmla="*/ 15 w 92"/>
                <a:gd name="T5" fmla="*/ 13 h 90"/>
                <a:gd name="T6" fmla="*/ 4 w 92"/>
                <a:gd name="T7" fmla="*/ 27 h 90"/>
                <a:gd name="T8" fmla="*/ 0 w 92"/>
                <a:gd name="T9" fmla="*/ 45 h 90"/>
                <a:gd name="T10" fmla="*/ 2 w 92"/>
                <a:gd name="T11" fmla="*/ 54 h 90"/>
                <a:gd name="T12" fmla="*/ 9 w 92"/>
                <a:gd name="T13" fmla="*/ 70 h 90"/>
                <a:gd name="T14" fmla="*/ 21 w 92"/>
                <a:gd name="T15" fmla="*/ 81 h 90"/>
                <a:gd name="T16" fmla="*/ 37 w 92"/>
                <a:gd name="T17" fmla="*/ 89 h 90"/>
                <a:gd name="T18" fmla="*/ 47 w 92"/>
                <a:gd name="T19" fmla="*/ 90 h 90"/>
                <a:gd name="T20" fmla="*/ 64 w 92"/>
                <a:gd name="T21" fmla="*/ 86 h 90"/>
                <a:gd name="T22" fmla="*/ 79 w 92"/>
                <a:gd name="T23" fmla="*/ 77 h 90"/>
                <a:gd name="T24" fmla="*/ 88 w 92"/>
                <a:gd name="T25" fmla="*/ 63 h 90"/>
                <a:gd name="T26" fmla="*/ 92 w 92"/>
                <a:gd name="T27" fmla="*/ 45 h 90"/>
                <a:gd name="T28" fmla="*/ 91 w 92"/>
                <a:gd name="T29" fmla="*/ 35 h 90"/>
                <a:gd name="T30" fmla="*/ 83 w 92"/>
                <a:gd name="T31" fmla="*/ 19 h 90"/>
                <a:gd name="T32" fmla="*/ 72 w 92"/>
                <a:gd name="T33" fmla="*/ 7 h 90"/>
                <a:gd name="T34" fmla="*/ 56 w 92"/>
                <a:gd name="T35" fmla="*/ 0 h 90"/>
                <a:gd name="T36" fmla="*/ 47 w 92"/>
                <a:gd name="T37" fmla="*/ 0 h 90"/>
                <a:gd name="T38" fmla="*/ 47 w 92"/>
                <a:gd name="T39" fmla="*/ 73 h 90"/>
                <a:gd name="T40" fmla="*/ 35 w 92"/>
                <a:gd name="T41" fmla="*/ 70 h 90"/>
                <a:gd name="T42" fmla="*/ 26 w 92"/>
                <a:gd name="T43" fmla="*/ 64 h 90"/>
                <a:gd name="T44" fmla="*/ 21 w 92"/>
                <a:gd name="T45" fmla="*/ 55 h 90"/>
                <a:gd name="T46" fmla="*/ 18 w 92"/>
                <a:gd name="T47" fmla="*/ 45 h 90"/>
                <a:gd name="T48" fmla="*/ 19 w 92"/>
                <a:gd name="T49" fmla="*/ 39 h 90"/>
                <a:gd name="T50" fmla="*/ 23 w 92"/>
                <a:gd name="T51" fmla="*/ 29 h 90"/>
                <a:gd name="T52" fmla="*/ 31 w 92"/>
                <a:gd name="T53" fmla="*/ 22 h 90"/>
                <a:gd name="T54" fmla="*/ 41 w 92"/>
                <a:gd name="T55" fmla="*/ 17 h 90"/>
                <a:gd name="T56" fmla="*/ 47 w 92"/>
                <a:gd name="T57" fmla="*/ 17 h 90"/>
                <a:gd name="T58" fmla="*/ 57 w 92"/>
                <a:gd name="T59" fmla="*/ 19 h 90"/>
                <a:gd name="T60" fmla="*/ 66 w 92"/>
                <a:gd name="T61" fmla="*/ 25 h 90"/>
                <a:gd name="T62" fmla="*/ 72 w 92"/>
                <a:gd name="T63" fmla="*/ 33 h 90"/>
                <a:gd name="T64" fmla="*/ 75 w 92"/>
                <a:gd name="T65" fmla="*/ 45 h 90"/>
                <a:gd name="T66" fmla="*/ 73 w 92"/>
                <a:gd name="T67" fmla="*/ 49 h 90"/>
                <a:gd name="T68" fmla="*/ 69 w 92"/>
                <a:gd name="T69" fmla="*/ 60 h 90"/>
                <a:gd name="T70" fmla="*/ 61 w 92"/>
                <a:gd name="T71" fmla="*/ 67 h 90"/>
                <a:gd name="T72" fmla="*/ 51 w 92"/>
                <a:gd name="T73" fmla="*/ 71 h 90"/>
                <a:gd name="T74" fmla="*/ 47 w 92"/>
                <a:gd name="T75"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0">
                  <a:moveTo>
                    <a:pt x="47" y="0"/>
                  </a:moveTo>
                  <a:lnTo>
                    <a:pt x="47" y="0"/>
                  </a:lnTo>
                  <a:lnTo>
                    <a:pt x="37" y="0"/>
                  </a:lnTo>
                  <a:lnTo>
                    <a:pt x="28" y="3"/>
                  </a:lnTo>
                  <a:lnTo>
                    <a:pt x="21" y="7"/>
                  </a:lnTo>
                  <a:lnTo>
                    <a:pt x="15" y="13"/>
                  </a:lnTo>
                  <a:lnTo>
                    <a:pt x="9" y="19"/>
                  </a:lnTo>
                  <a:lnTo>
                    <a:pt x="4" y="27"/>
                  </a:lnTo>
                  <a:lnTo>
                    <a:pt x="2" y="35"/>
                  </a:lnTo>
                  <a:lnTo>
                    <a:pt x="0" y="45"/>
                  </a:lnTo>
                  <a:lnTo>
                    <a:pt x="0" y="45"/>
                  </a:lnTo>
                  <a:lnTo>
                    <a:pt x="2" y="54"/>
                  </a:lnTo>
                  <a:lnTo>
                    <a:pt x="4" y="63"/>
                  </a:lnTo>
                  <a:lnTo>
                    <a:pt x="9" y="70"/>
                  </a:lnTo>
                  <a:lnTo>
                    <a:pt x="15" y="77"/>
                  </a:lnTo>
                  <a:lnTo>
                    <a:pt x="21" y="81"/>
                  </a:lnTo>
                  <a:lnTo>
                    <a:pt x="28" y="86"/>
                  </a:lnTo>
                  <a:lnTo>
                    <a:pt x="37" y="89"/>
                  </a:lnTo>
                  <a:lnTo>
                    <a:pt x="47" y="90"/>
                  </a:lnTo>
                  <a:lnTo>
                    <a:pt x="47" y="90"/>
                  </a:lnTo>
                  <a:lnTo>
                    <a:pt x="56" y="89"/>
                  </a:lnTo>
                  <a:lnTo>
                    <a:pt x="64" y="86"/>
                  </a:lnTo>
                  <a:lnTo>
                    <a:pt x="72" y="81"/>
                  </a:lnTo>
                  <a:lnTo>
                    <a:pt x="79" y="77"/>
                  </a:lnTo>
                  <a:lnTo>
                    <a:pt x="83" y="70"/>
                  </a:lnTo>
                  <a:lnTo>
                    <a:pt x="88" y="63"/>
                  </a:lnTo>
                  <a:lnTo>
                    <a:pt x="91" y="54"/>
                  </a:lnTo>
                  <a:lnTo>
                    <a:pt x="92" y="45"/>
                  </a:lnTo>
                  <a:lnTo>
                    <a:pt x="92" y="45"/>
                  </a:lnTo>
                  <a:lnTo>
                    <a:pt x="91" y="35"/>
                  </a:lnTo>
                  <a:lnTo>
                    <a:pt x="88" y="27"/>
                  </a:lnTo>
                  <a:lnTo>
                    <a:pt x="83" y="19"/>
                  </a:lnTo>
                  <a:lnTo>
                    <a:pt x="79" y="13"/>
                  </a:lnTo>
                  <a:lnTo>
                    <a:pt x="72" y="7"/>
                  </a:lnTo>
                  <a:lnTo>
                    <a:pt x="64" y="3"/>
                  </a:lnTo>
                  <a:lnTo>
                    <a:pt x="56" y="0"/>
                  </a:lnTo>
                  <a:lnTo>
                    <a:pt x="47" y="0"/>
                  </a:lnTo>
                  <a:lnTo>
                    <a:pt x="47" y="0"/>
                  </a:lnTo>
                  <a:close/>
                  <a:moveTo>
                    <a:pt x="47" y="73"/>
                  </a:moveTo>
                  <a:lnTo>
                    <a:pt x="47" y="73"/>
                  </a:lnTo>
                  <a:lnTo>
                    <a:pt x="41" y="71"/>
                  </a:lnTo>
                  <a:lnTo>
                    <a:pt x="35" y="70"/>
                  </a:lnTo>
                  <a:lnTo>
                    <a:pt x="31" y="67"/>
                  </a:lnTo>
                  <a:lnTo>
                    <a:pt x="26" y="64"/>
                  </a:lnTo>
                  <a:lnTo>
                    <a:pt x="23" y="60"/>
                  </a:lnTo>
                  <a:lnTo>
                    <a:pt x="21" y="55"/>
                  </a:lnTo>
                  <a:lnTo>
                    <a:pt x="19" y="49"/>
                  </a:lnTo>
                  <a:lnTo>
                    <a:pt x="18" y="45"/>
                  </a:lnTo>
                  <a:lnTo>
                    <a:pt x="18" y="45"/>
                  </a:lnTo>
                  <a:lnTo>
                    <a:pt x="19" y="39"/>
                  </a:lnTo>
                  <a:lnTo>
                    <a:pt x="21" y="33"/>
                  </a:lnTo>
                  <a:lnTo>
                    <a:pt x="23" y="29"/>
                  </a:lnTo>
                  <a:lnTo>
                    <a:pt x="26" y="25"/>
                  </a:lnTo>
                  <a:lnTo>
                    <a:pt x="31" y="22"/>
                  </a:lnTo>
                  <a:lnTo>
                    <a:pt x="35" y="19"/>
                  </a:lnTo>
                  <a:lnTo>
                    <a:pt x="41" y="17"/>
                  </a:lnTo>
                  <a:lnTo>
                    <a:pt x="47" y="17"/>
                  </a:lnTo>
                  <a:lnTo>
                    <a:pt x="47" y="17"/>
                  </a:lnTo>
                  <a:lnTo>
                    <a:pt x="51" y="17"/>
                  </a:lnTo>
                  <a:lnTo>
                    <a:pt x="57" y="19"/>
                  </a:lnTo>
                  <a:lnTo>
                    <a:pt x="61" y="22"/>
                  </a:lnTo>
                  <a:lnTo>
                    <a:pt x="66" y="25"/>
                  </a:lnTo>
                  <a:lnTo>
                    <a:pt x="69" y="29"/>
                  </a:lnTo>
                  <a:lnTo>
                    <a:pt x="72" y="33"/>
                  </a:lnTo>
                  <a:lnTo>
                    <a:pt x="73" y="39"/>
                  </a:lnTo>
                  <a:lnTo>
                    <a:pt x="75" y="45"/>
                  </a:lnTo>
                  <a:lnTo>
                    <a:pt x="75" y="45"/>
                  </a:lnTo>
                  <a:lnTo>
                    <a:pt x="73" y="49"/>
                  </a:lnTo>
                  <a:lnTo>
                    <a:pt x="72" y="55"/>
                  </a:lnTo>
                  <a:lnTo>
                    <a:pt x="69" y="60"/>
                  </a:lnTo>
                  <a:lnTo>
                    <a:pt x="66" y="64"/>
                  </a:lnTo>
                  <a:lnTo>
                    <a:pt x="61" y="67"/>
                  </a:lnTo>
                  <a:lnTo>
                    <a:pt x="57" y="70"/>
                  </a:lnTo>
                  <a:lnTo>
                    <a:pt x="51" y="71"/>
                  </a:lnTo>
                  <a:lnTo>
                    <a:pt x="47" y="73"/>
                  </a:lnTo>
                  <a:lnTo>
                    <a:pt x="47"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7" name="Rectangle 95">
              <a:extLst>
                <a:ext uri="{FF2B5EF4-FFF2-40B4-BE49-F238E27FC236}">
                  <a16:creationId xmlns:a16="http://schemas.microsoft.com/office/drawing/2014/main" id="{D8BCD6BE-8EC4-4708-AC58-CC700F0D3E50}"/>
                </a:ext>
              </a:extLst>
            </p:cNvPr>
            <p:cNvSpPr>
              <a:spLocks noChangeArrowheads="1"/>
            </p:cNvSpPr>
            <p:nvPr/>
          </p:nvSpPr>
          <p:spPr bwMode="auto">
            <a:xfrm>
              <a:off x="5654676" y="2147888"/>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Rectangle 96">
              <a:extLst>
                <a:ext uri="{FF2B5EF4-FFF2-40B4-BE49-F238E27FC236}">
                  <a16:creationId xmlns:a16="http://schemas.microsoft.com/office/drawing/2014/main" id="{15E744E4-A170-4435-BA80-F8252A3CF156}"/>
                </a:ext>
              </a:extLst>
            </p:cNvPr>
            <p:cNvSpPr>
              <a:spLocks noChangeArrowheads="1"/>
            </p:cNvSpPr>
            <p:nvPr/>
          </p:nvSpPr>
          <p:spPr bwMode="auto">
            <a:xfrm>
              <a:off x="5654676" y="2222500"/>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49" name="Freeform 97">
              <a:extLst>
                <a:ext uri="{FF2B5EF4-FFF2-40B4-BE49-F238E27FC236}">
                  <a16:creationId xmlns:a16="http://schemas.microsoft.com/office/drawing/2014/main" id="{1E252999-549C-437F-807D-9BC9B8EE86A0}"/>
                </a:ext>
              </a:extLst>
            </p:cNvPr>
            <p:cNvSpPr>
              <a:spLocks/>
            </p:cNvSpPr>
            <p:nvPr/>
          </p:nvSpPr>
          <p:spPr bwMode="auto">
            <a:xfrm>
              <a:off x="5800726" y="2174875"/>
              <a:ext cx="120650" cy="138112"/>
            </a:xfrm>
            <a:custGeom>
              <a:avLst/>
              <a:gdLst>
                <a:gd name="T0" fmla="*/ 64 w 76"/>
                <a:gd name="T1" fmla="*/ 0 h 87"/>
                <a:gd name="T2" fmla="*/ 10 w 76"/>
                <a:gd name="T3" fmla="*/ 0 h 87"/>
                <a:gd name="T4" fmla="*/ 10 w 76"/>
                <a:gd name="T5" fmla="*/ 0 h 87"/>
                <a:gd name="T6" fmla="*/ 6 w 76"/>
                <a:gd name="T7" fmla="*/ 1 h 87"/>
                <a:gd name="T8" fmla="*/ 3 w 76"/>
                <a:gd name="T9" fmla="*/ 2 h 87"/>
                <a:gd name="T10" fmla="*/ 0 w 76"/>
                <a:gd name="T11" fmla="*/ 5 h 87"/>
                <a:gd name="T12" fmla="*/ 0 w 76"/>
                <a:gd name="T13" fmla="*/ 10 h 87"/>
                <a:gd name="T14" fmla="*/ 0 w 76"/>
                <a:gd name="T15" fmla="*/ 10 h 87"/>
                <a:gd name="T16" fmla="*/ 0 w 76"/>
                <a:gd name="T17" fmla="*/ 10 h 87"/>
                <a:gd name="T18" fmla="*/ 0 w 76"/>
                <a:gd name="T19" fmla="*/ 10 h 87"/>
                <a:gd name="T20" fmla="*/ 0 w 76"/>
                <a:gd name="T21" fmla="*/ 11 h 87"/>
                <a:gd name="T22" fmla="*/ 0 w 76"/>
                <a:gd name="T23" fmla="*/ 77 h 87"/>
                <a:gd name="T24" fmla="*/ 0 w 76"/>
                <a:gd name="T25" fmla="*/ 77 h 87"/>
                <a:gd name="T26" fmla="*/ 0 w 76"/>
                <a:gd name="T27" fmla="*/ 81 h 87"/>
                <a:gd name="T28" fmla="*/ 3 w 76"/>
                <a:gd name="T29" fmla="*/ 84 h 87"/>
                <a:gd name="T30" fmla="*/ 6 w 76"/>
                <a:gd name="T31" fmla="*/ 87 h 87"/>
                <a:gd name="T32" fmla="*/ 10 w 76"/>
                <a:gd name="T33" fmla="*/ 87 h 87"/>
                <a:gd name="T34" fmla="*/ 10 w 76"/>
                <a:gd name="T35" fmla="*/ 87 h 87"/>
                <a:gd name="T36" fmla="*/ 13 w 76"/>
                <a:gd name="T37" fmla="*/ 87 h 87"/>
                <a:gd name="T38" fmla="*/ 17 w 76"/>
                <a:gd name="T39" fmla="*/ 84 h 87"/>
                <a:gd name="T40" fmla="*/ 19 w 76"/>
                <a:gd name="T41" fmla="*/ 81 h 87"/>
                <a:gd name="T42" fmla="*/ 20 w 76"/>
                <a:gd name="T43" fmla="*/ 77 h 87"/>
                <a:gd name="T44" fmla="*/ 20 w 76"/>
                <a:gd name="T45" fmla="*/ 20 h 87"/>
                <a:gd name="T46" fmla="*/ 55 w 76"/>
                <a:gd name="T47" fmla="*/ 20 h 87"/>
                <a:gd name="T48" fmla="*/ 55 w 76"/>
                <a:gd name="T49" fmla="*/ 77 h 87"/>
                <a:gd name="T50" fmla="*/ 55 w 76"/>
                <a:gd name="T51" fmla="*/ 77 h 87"/>
                <a:gd name="T52" fmla="*/ 55 w 76"/>
                <a:gd name="T53" fmla="*/ 81 h 87"/>
                <a:gd name="T54" fmla="*/ 58 w 76"/>
                <a:gd name="T55" fmla="*/ 84 h 87"/>
                <a:gd name="T56" fmla="*/ 61 w 76"/>
                <a:gd name="T57" fmla="*/ 87 h 87"/>
                <a:gd name="T58" fmla="*/ 66 w 76"/>
                <a:gd name="T59" fmla="*/ 87 h 87"/>
                <a:gd name="T60" fmla="*/ 66 w 76"/>
                <a:gd name="T61" fmla="*/ 87 h 87"/>
                <a:gd name="T62" fmla="*/ 68 w 76"/>
                <a:gd name="T63" fmla="*/ 87 h 87"/>
                <a:gd name="T64" fmla="*/ 73 w 76"/>
                <a:gd name="T65" fmla="*/ 84 h 87"/>
                <a:gd name="T66" fmla="*/ 74 w 76"/>
                <a:gd name="T67" fmla="*/ 81 h 87"/>
                <a:gd name="T68" fmla="*/ 76 w 76"/>
                <a:gd name="T69" fmla="*/ 77 h 87"/>
                <a:gd name="T70" fmla="*/ 76 w 76"/>
                <a:gd name="T71" fmla="*/ 11 h 87"/>
                <a:gd name="T72" fmla="*/ 76 w 76"/>
                <a:gd name="T73" fmla="*/ 11 h 87"/>
                <a:gd name="T74" fmla="*/ 74 w 76"/>
                <a:gd name="T75" fmla="*/ 7 h 87"/>
                <a:gd name="T76" fmla="*/ 73 w 76"/>
                <a:gd name="T77" fmla="*/ 5 h 87"/>
                <a:gd name="T78" fmla="*/ 73 w 76"/>
                <a:gd name="T79" fmla="*/ 5 h 87"/>
                <a:gd name="T80" fmla="*/ 70 w 76"/>
                <a:gd name="T81" fmla="*/ 1 h 87"/>
                <a:gd name="T82" fmla="*/ 64 w 76"/>
                <a:gd name="T83" fmla="*/ 0 h 87"/>
                <a:gd name="T84" fmla="*/ 64 w 76"/>
                <a:gd name="T8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87">
                  <a:moveTo>
                    <a:pt x="64" y="0"/>
                  </a:moveTo>
                  <a:lnTo>
                    <a:pt x="10" y="0"/>
                  </a:lnTo>
                  <a:lnTo>
                    <a:pt x="10" y="0"/>
                  </a:lnTo>
                  <a:lnTo>
                    <a:pt x="6" y="1"/>
                  </a:lnTo>
                  <a:lnTo>
                    <a:pt x="3" y="2"/>
                  </a:lnTo>
                  <a:lnTo>
                    <a:pt x="0" y="5"/>
                  </a:lnTo>
                  <a:lnTo>
                    <a:pt x="0" y="10"/>
                  </a:lnTo>
                  <a:lnTo>
                    <a:pt x="0" y="10"/>
                  </a:lnTo>
                  <a:lnTo>
                    <a:pt x="0" y="10"/>
                  </a:lnTo>
                  <a:lnTo>
                    <a:pt x="0" y="10"/>
                  </a:lnTo>
                  <a:lnTo>
                    <a:pt x="0" y="11"/>
                  </a:lnTo>
                  <a:lnTo>
                    <a:pt x="0" y="77"/>
                  </a:lnTo>
                  <a:lnTo>
                    <a:pt x="0" y="77"/>
                  </a:lnTo>
                  <a:lnTo>
                    <a:pt x="0" y="81"/>
                  </a:lnTo>
                  <a:lnTo>
                    <a:pt x="3" y="84"/>
                  </a:lnTo>
                  <a:lnTo>
                    <a:pt x="6" y="87"/>
                  </a:lnTo>
                  <a:lnTo>
                    <a:pt x="10" y="87"/>
                  </a:lnTo>
                  <a:lnTo>
                    <a:pt x="10" y="87"/>
                  </a:lnTo>
                  <a:lnTo>
                    <a:pt x="13" y="87"/>
                  </a:lnTo>
                  <a:lnTo>
                    <a:pt x="17" y="84"/>
                  </a:lnTo>
                  <a:lnTo>
                    <a:pt x="19" y="81"/>
                  </a:lnTo>
                  <a:lnTo>
                    <a:pt x="20" y="77"/>
                  </a:lnTo>
                  <a:lnTo>
                    <a:pt x="20" y="20"/>
                  </a:lnTo>
                  <a:lnTo>
                    <a:pt x="55" y="20"/>
                  </a:lnTo>
                  <a:lnTo>
                    <a:pt x="55" y="77"/>
                  </a:lnTo>
                  <a:lnTo>
                    <a:pt x="55" y="77"/>
                  </a:lnTo>
                  <a:lnTo>
                    <a:pt x="55" y="81"/>
                  </a:lnTo>
                  <a:lnTo>
                    <a:pt x="58" y="84"/>
                  </a:lnTo>
                  <a:lnTo>
                    <a:pt x="61" y="87"/>
                  </a:lnTo>
                  <a:lnTo>
                    <a:pt x="66" y="87"/>
                  </a:lnTo>
                  <a:lnTo>
                    <a:pt x="66" y="87"/>
                  </a:lnTo>
                  <a:lnTo>
                    <a:pt x="68" y="87"/>
                  </a:lnTo>
                  <a:lnTo>
                    <a:pt x="73" y="84"/>
                  </a:lnTo>
                  <a:lnTo>
                    <a:pt x="74" y="81"/>
                  </a:lnTo>
                  <a:lnTo>
                    <a:pt x="76" y="77"/>
                  </a:lnTo>
                  <a:lnTo>
                    <a:pt x="76" y="11"/>
                  </a:lnTo>
                  <a:lnTo>
                    <a:pt x="76" y="11"/>
                  </a:lnTo>
                  <a:lnTo>
                    <a:pt x="74" y="7"/>
                  </a:lnTo>
                  <a:lnTo>
                    <a:pt x="73" y="5"/>
                  </a:lnTo>
                  <a:lnTo>
                    <a:pt x="73" y="5"/>
                  </a:lnTo>
                  <a:lnTo>
                    <a:pt x="70" y="1"/>
                  </a:lnTo>
                  <a:lnTo>
                    <a:pt x="64"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Rectangle 98">
              <a:extLst>
                <a:ext uri="{FF2B5EF4-FFF2-40B4-BE49-F238E27FC236}">
                  <a16:creationId xmlns:a16="http://schemas.microsoft.com/office/drawing/2014/main" id="{E42B79C6-9211-48AB-9A55-19DE039660E9}"/>
                </a:ext>
              </a:extLst>
            </p:cNvPr>
            <p:cNvSpPr>
              <a:spLocks noChangeArrowheads="1"/>
            </p:cNvSpPr>
            <p:nvPr/>
          </p:nvSpPr>
          <p:spPr bwMode="auto">
            <a:xfrm>
              <a:off x="6032501" y="2147888"/>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Rectangle 99">
              <a:extLst>
                <a:ext uri="{FF2B5EF4-FFF2-40B4-BE49-F238E27FC236}">
                  <a16:creationId xmlns:a16="http://schemas.microsoft.com/office/drawing/2014/main" id="{14D0562A-426C-4103-9B60-4C24DEBD196A}"/>
                </a:ext>
              </a:extLst>
            </p:cNvPr>
            <p:cNvSpPr>
              <a:spLocks noChangeArrowheads="1"/>
            </p:cNvSpPr>
            <p:nvPr/>
          </p:nvSpPr>
          <p:spPr bwMode="auto">
            <a:xfrm>
              <a:off x="6032501" y="2222500"/>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100">
              <a:extLst>
                <a:ext uri="{FF2B5EF4-FFF2-40B4-BE49-F238E27FC236}">
                  <a16:creationId xmlns:a16="http://schemas.microsoft.com/office/drawing/2014/main" id="{14E1661F-215E-4B91-8082-93B540A7E86C}"/>
                </a:ext>
              </a:extLst>
            </p:cNvPr>
            <p:cNvSpPr>
              <a:spLocks noEditPoints="1"/>
            </p:cNvSpPr>
            <p:nvPr/>
          </p:nvSpPr>
          <p:spPr bwMode="auto">
            <a:xfrm>
              <a:off x="5965826" y="1943100"/>
              <a:ext cx="203200" cy="369887"/>
            </a:xfrm>
            <a:custGeom>
              <a:avLst/>
              <a:gdLst>
                <a:gd name="T0" fmla="*/ 118 w 128"/>
                <a:gd name="T1" fmla="*/ 38 h 233"/>
                <a:gd name="T2" fmla="*/ 20 w 128"/>
                <a:gd name="T3" fmla="*/ 38 h 233"/>
                <a:gd name="T4" fmla="*/ 20 w 128"/>
                <a:gd name="T5" fmla="*/ 10 h 233"/>
                <a:gd name="T6" fmla="*/ 0 w 128"/>
                <a:gd name="T7" fmla="*/ 0 h 233"/>
                <a:gd name="T8" fmla="*/ 0 w 128"/>
                <a:gd name="T9" fmla="*/ 223 h 233"/>
                <a:gd name="T10" fmla="*/ 0 w 128"/>
                <a:gd name="T11" fmla="*/ 223 h 233"/>
                <a:gd name="T12" fmla="*/ 0 w 128"/>
                <a:gd name="T13" fmla="*/ 227 h 233"/>
                <a:gd name="T14" fmla="*/ 2 w 128"/>
                <a:gd name="T15" fmla="*/ 230 h 233"/>
                <a:gd name="T16" fmla="*/ 5 w 128"/>
                <a:gd name="T17" fmla="*/ 233 h 233"/>
                <a:gd name="T18" fmla="*/ 10 w 128"/>
                <a:gd name="T19" fmla="*/ 233 h 233"/>
                <a:gd name="T20" fmla="*/ 10 w 128"/>
                <a:gd name="T21" fmla="*/ 233 h 233"/>
                <a:gd name="T22" fmla="*/ 14 w 128"/>
                <a:gd name="T23" fmla="*/ 233 h 233"/>
                <a:gd name="T24" fmla="*/ 17 w 128"/>
                <a:gd name="T25" fmla="*/ 230 h 233"/>
                <a:gd name="T26" fmla="*/ 19 w 128"/>
                <a:gd name="T27" fmla="*/ 227 h 233"/>
                <a:gd name="T28" fmla="*/ 20 w 128"/>
                <a:gd name="T29" fmla="*/ 223 h 233"/>
                <a:gd name="T30" fmla="*/ 20 w 128"/>
                <a:gd name="T31" fmla="*/ 99 h 233"/>
                <a:gd name="T32" fmla="*/ 118 w 128"/>
                <a:gd name="T33" fmla="*/ 99 h 233"/>
                <a:gd name="T34" fmla="*/ 118 w 128"/>
                <a:gd name="T35" fmla="*/ 99 h 233"/>
                <a:gd name="T36" fmla="*/ 122 w 128"/>
                <a:gd name="T37" fmla="*/ 99 h 233"/>
                <a:gd name="T38" fmla="*/ 125 w 128"/>
                <a:gd name="T39" fmla="*/ 96 h 233"/>
                <a:gd name="T40" fmla="*/ 128 w 128"/>
                <a:gd name="T41" fmla="*/ 93 h 233"/>
                <a:gd name="T42" fmla="*/ 128 w 128"/>
                <a:gd name="T43" fmla="*/ 89 h 233"/>
                <a:gd name="T44" fmla="*/ 128 w 128"/>
                <a:gd name="T45" fmla="*/ 48 h 233"/>
                <a:gd name="T46" fmla="*/ 128 w 128"/>
                <a:gd name="T47" fmla="*/ 48 h 233"/>
                <a:gd name="T48" fmla="*/ 128 w 128"/>
                <a:gd name="T49" fmla="*/ 45 h 233"/>
                <a:gd name="T50" fmla="*/ 125 w 128"/>
                <a:gd name="T51" fmla="*/ 40 h 233"/>
                <a:gd name="T52" fmla="*/ 122 w 128"/>
                <a:gd name="T53" fmla="*/ 39 h 233"/>
                <a:gd name="T54" fmla="*/ 118 w 128"/>
                <a:gd name="T55" fmla="*/ 38 h 233"/>
                <a:gd name="T56" fmla="*/ 118 w 128"/>
                <a:gd name="T57" fmla="*/ 38 h 233"/>
                <a:gd name="T58" fmla="*/ 108 w 128"/>
                <a:gd name="T59" fmla="*/ 78 h 233"/>
                <a:gd name="T60" fmla="*/ 20 w 128"/>
                <a:gd name="T61" fmla="*/ 78 h 233"/>
                <a:gd name="T62" fmla="*/ 20 w 128"/>
                <a:gd name="T63" fmla="*/ 58 h 233"/>
                <a:gd name="T64" fmla="*/ 108 w 128"/>
                <a:gd name="T65" fmla="*/ 58 h 233"/>
                <a:gd name="T66" fmla="*/ 108 w 128"/>
                <a:gd name="T67" fmla="*/ 7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233">
                  <a:moveTo>
                    <a:pt x="118" y="38"/>
                  </a:moveTo>
                  <a:lnTo>
                    <a:pt x="20" y="38"/>
                  </a:lnTo>
                  <a:lnTo>
                    <a:pt x="20" y="10"/>
                  </a:lnTo>
                  <a:lnTo>
                    <a:pt x="0" y="0"/>
                  </a:lnTo>
                  <a:lnTo>
                    <a:pt x="0" y="223"/>
                  </a:lnTo>
                  <a:lnTo>
                    <a:pt x="0" y="223"/>
                  </a:lnTo>
                  <a:lnTo>
                    <a:pt x="0" y="227"/>
                  </a:lnTo>
                  <a:lnTo>
                    <a:pt x="2" y="230"/>
                  </a:lnTo>
                  <a:lnTo>
                    <a:pt x="5" y="233"/>
                  </a:lnTo>
                  <a:lnTo>
                    <a:pt x="10" y="233"/>
                  </a:lnTo>
                  <a:lnTo>
                    <a:pt x="10" y="233"/>
                  </a:lnTo>
                  <a:lnTo>
                    <a:pt x="14" y="233"/>
                  </a:lnTo>
                  <a:lnTo>
                    <a:pt x="17" y="230"/>
                  </a:lnTo>
                  <a:lnTo>
                    <a:pt x="19" y="227"/>
                  </a:lnTo>
                  <a:lnTo>
                    <a:pt x="20" y="223"/>
                  </a:lnTo>
                  <a:lnTo>
                    <a:pt x="20" y="99"/>
                  </a:lnTo>
                  <a:lnTo>
                    <a:pt x="118" y="99"/>
                  </a:lnTo>
                  <a:lnTo>
                    <a:pt x="118" y="99"/>
                  </a:lnTo>
                  <a:lnTo>
                    <a:pt x="122" y="99"/>
                  </a:lnTo>
                  <a:lnTo>
                    <a:pt x="125" y="96"/>
                  </a:lnTo>
                  <a:lnTo>
                    <a:pt x="128" y="93"/>
                  </a:lnTo>
                  <a:lnTo>
                    <a:pt x="128" y="89"/>
                  </a:lnTo>
                  <a:lnTo>
                    <a:pt x="128" y="48"/>
                  </a:lnTo>
                  <a:lnTo>
                    <a:pt x="128" y="48"/>
                  </a:lnTo>
                  <a:lnTo>
                    <a:pt x="128" y="45"/>
                  </a:lnTo>
                  <a:lnTo>
                    <a:pt x="125" y="40"/>
                  </a:lnTo>
                  <a:lnTo>
                    <a:pt x="122" y="39"/>
                  </a:lnTo>
                  <a:lnTo>
                    <a:pt x="118" y="38"/>
                  </a:lnTo>
                  <a:lnTo>
                    <a:pt x="118" y="38"/>
                  </a:lnTo>
                  <a:close/>
                  <a:moveTo>
                    <a:pt x="108" y="78"/>
                  </a:moveTo>
                  <a:lnTo>
                    <a:pt x="20" y="78"/>
                  </a:lnTo>
                  <a:lnTo>
                    <a:pt x="20" y="58"/>
                  </a:lnTo>
                  <a:lnTo>
                    <a:pt x="108" y="58"/>
                  </a:lnTo>
                  <a:lnTo>
                    <a:pt x="10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101">
              <a:extLst>
                <a:ext uri="{FF2B5EF4-FFF2-40B4-BE49-F238E27FC236}">
                  <a16:creationId xmlns:a16="http://schemas.microsoft.com/office/drawing/2014/main" id="{25B584BF-DCE6-4FF0-881D-AF404E788953}"/>
                </a:ext>
              </a:extLst>
            </p:cNvPr>
            <p:cNvSpPr>
              <a:spLocks/>
            </p:cNvSpPr>
            <p:nvPr/>
          </p:nvSpPr>
          <p:spPr bwMode="auto">
            <a:xfrm>
              <a:off x="5584826" y="2127250"/>
              <a:ext cx="33338" cy="185737"/>
            </a:xfrm>
            <a:custGeom>
              <a:avLst/>
              <a:gdLst>
                <a:gd name="T0" fmla="*/ 0 w 21"/>
                <a:gd name="T1" fmla="*/ 107 h 117"/>
                <a:gd name="T2" fmla="*/ 0 w 21"/>
                <a:gd name="T3" fmla="*/ 107 h 117"/>
                <a:gd name="T4" fmla="*/ 0 w 21"/>
                <a:gd name="T5" fmla="*/ 111 h 117"/>
                <a:gd name="T6" fmla="*/ 3 w 21"/>
                <a:gd name="T7" fmla="*/ 114 h 117"/>
                <a:gd name="T8" fmla="*/ 6 w 21"/>
                <a:gd name="T9" fmla="*/ 117 h 117"/>
                <a:gd name="T10" fmla="*/ 10 w 21"/>
                <a:gd name="T11" fmla="*/ 117 h 117"/>
                <a:gd name="T12" fmla="*/ 10 w 21"/>
                <a:gd name="T13" fmla="*/ 117 h 117"/>
                <a:gd name="T14" fmla="*/ 15 w 21"/>
                <a:gd name="T15" fmla="*/ 117 h 117"/>
                <a:gd name="T16" fmla="*/ 18 w 21"/>
                <a:gd name="T17" fmla="*/ 114 h 117"/>
                <a:gd name="T18" fmla="*/ 19 w 21"/>
                <a:gd name="T19" fmla="*/ 111 h 117"/>
                <a:gd name="T20" fmla="*/ 21 w 21"/>
                <a:gd name="T21" fmla="*/ 107 h 117"/>
                <a:gd name="T22" fmla="*/ 21 w 21"/>
                <a:gd name="T23" fmla="*/ 0 h 117"/>
                <a:gd name="T24" fmla="*/ 0 w 21"/>
                <a:gd name="T25" fmla="*/ 0 h 117"/>
                <a:gd name="T26" fmla="*/ 0 w 21"/>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17">
                  <a:moveTo>
                    <a:pt x="0" y="107"/>
                  </a:moveTo>
                  <a:lnTo>
                    <a:pt x="0" y="107"/>
                  </a:lnTo>
                  <a:lnTo>
                    <a:pt x="0" y="111"/>
                  </a:lnTo>
                  <a:lnTo>
                    <a:pt x="3" y="114"/>
                  </a:lnTo>
                  <a:lnTo>
                    <a:pt x="6" y="117"/>
                  </a:lnTo>
                  <a:lnTo>
                    <a:pt x="10" y="117"/>
                  </a:lnTo>
                  <a:lnTo>
                    <a:pt x="10" y="117"/>
                  </a:lnTo>
                  <a:lnTo>
                    <a:pt x="15" y="117"/>
                  </a:lnTo>
                  <a:lnTo>
                    <a:pt x="18" y="114"/>
                  </a:lnTo>
                  <a:lnTo>
                    <a:pt x="19" y="111"/>
                  </a:lnTo>
                  <a:lnTo>
                    <a:pt x="21" y="107"/>
                  </a:lnTo>
                  <a:lnTo>
                    <a:pt x="21" y="0"/>
                  </a:lnTo>
                  <a:lnTo>
                    <a:pt x="0" y="0"/>
                  </a:lnTo>
                  <a:lnTo>
                    <a:pt x="0"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102">
              <a:extLst>
                <a:ext uri="{FF2B5EF4-FFF2-40B4-BE49-F238E27FC236}">
                  <a16:creationId xmlns:a16="http://schemas.microsoft.com/office/drawing/2014/main" id="{2DE4C7FF-B935-4B84-8BE3-DDCF5A011F95}"/>
                </a:ext>
              </a:extLst>
            </p:cNvPr>
            <p:cNvSpPr>
              <a:spLocks/>
            </p:cNvSpPr>
            <p:nvPr/>
          </p:nvSpPr>
          <p:spPr bwMode="auto">
            <a:xfrm>
              <a:off x="6102351" y="2127250"/>
              <a:ext cx="31750" cy="185737"/>
            </a:xfrm>
            <a:custGeom>
              <a:avLst/>
              <a:gdLst>
                <a:gd name="T0" fmla="*/ 0 w 20"/>
                <a:gd name="T1" fmla="*/ 107 h 117"/>
                <a:gd name="T2" fmla="*/ 0 w 20"/>
                <a:gd name="T3" fmla="*/ 107 h 117"/>
                <a:gd name="T4" fmla="*/ 1 w 20"/>
                <a:gd name="T5" fmla="*/ 111 h 117"/>
                <a:gd name="T6" fmla="*/ 3 w 20"/>
                <a:gd name="T7" fmla="*/ 114 h 117"/>
                <a:gd name="T8" fmla="*/ 7 w 20"/>
                <a:gd name="T9" fmla="*/ 117 h 117"/>
                <a:gd name="T10" fmla="*/ 10 w 20"/>
                <a:gd name="T11" fmla="*/ 117 h 117"/>
                <a:gd name="T12" fmla="*/ 10 w 20"/>
                <a:gd name="T13" fmla="*/ 117 h 117"/>
                <a:gd name="T14" fmla="*/ 14 w 20"/>
                <a:gd name="T15" fmla="*/ 117 h 117"/>
                <a:gd name="T16" fmla="*/ 17 w 20"/>
                <a:gd name="T17" fmla="*/ 114 h 117"/>
                <a:gd name="T18" fmla="*/ 20 w 20"/>
                <a:gd name="T19" fmla="*/ 111 h 117"/>
                <a:gd name="T20" fmla="*/ 20 w 20"/>
                <a:gd name="T21" fmla="*/ 107 h 117"/>
                <a:gd name="T22" fmla="*/ 20 w 20"/>
                <a:gd name="T23" fmla="*/ 0 h 117"/>
                <a:gd name="T24" fmla="*/ 0 w 20"/>
                <a:gd name="T25" fmla="*/ 0 h 117"/>
                <a:gd name="T26" fmla="*/ 0 w 20"/>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7">
                  <a:moveTo>
                    <a:pt x="0" y="107"/>
                  </a:moveTo>
                  <a:lnTo>
                    <a:pt x="0" y="107"/>
                  </a:lnTo>
                  <a:lnTo>
                    <a:pt x="1" y="111"/>
                  </a:lnTo>
                  <a:lnTo>
                    <a:pt x="3" y="114"/>
                  </a:lnTo>
                  <a:lnTo>
                    <a:pt x="7" y="117"/>
                  </a:lnTo>
                  <a:lnTo>
                    <a:pt x="10" y="117"/>
                  </a:lnTo>
                  <a:lnTo>
                    <a:pt x="10" y="117"/>
                  </a:lnTo>
                  <a:lnTo>
                    <a:pt x="14" y="117"/>
                  </a:lnTo>
                  <a:lnTo>
                    <a:pt x="17" y="114"/>
                  </a:lnTo>
                  <a:lnTo>
                    <a:pt x="20" y="111"/>
                  </a:lnTo>
                  <a:lnTo>
                    <a:pt x="20" y="107"/>
                  </a:lnTo>
                  <a:lnTo>
                    <a:pt x="20" y="0"/>
                  </a:lnTo>
                  <a:lnTo>
                    <a:pt x="0" y="0"/>
                  </a:lnTo>
                  <a:lnTo>
                    <a:pt x="0"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103">
              <a:extLst>
                <a:ext uri="{FF2B5EF4-FFF2-40B4-BE49-F238E27FC236}">
                  <a16:creationId xmlns:a16="http://schemas.microsoft.com/office/drawing/2014/main" id="{2CB73C8A-7B1F-445E-BCAC-F31E7458A358}"/>
                </a:ext>
              </a:extLst>
            </p:cNvPr>
            <p:cNvSpPr>
              <a:spLocks noEditPoints="1"/>
            </p:cNvSpPr>
            <p:nvPr/>
          </p:nvSpPr>
          <p:spPr bwMode="auto">
            <a:xfrm>
              <a:off x="5549901" y="1943100"/>
              <a:ext cx="204788" cy="369887"/>
            </a:xfrm>
            <a:custGeom>
              <a:avLst/>
              <a:gdLst>
                <a:gd name="T0" fmla="*/ 108 w 129"/>
                <a:gd name="T1" fmla="*/ 38 h 233"/>
                <a:gd name="T2" fmla="*/ 10 w 129"/>
                <a:gd name="T3" fmla="*/ 38 h 233"/>
                <a:gd name="T4" fmla="*/ 10 w 129"/>
                <a:gd name="T5" fmla="*/ 38 h 233"/>
                <a:gd name="T6" fmla="*/ 6 w 129"/>
                <a:gd name="T7" fmla="*/ 39 h 233"/>
                <a:gd name="T8" fmla="*/ 3 w 129"/>
                <a:gd name="T9" fmla="*/ 40 h 233"/>
                <a:gd name="T10" fmla="*/ 0 w 129"/>
                <a:gd name="T11" fmla="*/ 45 h 233"/>
                <a:gd name="T12" fmla="*/ 0 w 129"/>
                <a:gd name="T13" fmla="*/ 48 h 233"/>
                <a:gd name="T14" fmla="*/ 0 w 129"/>
                <a:gd name="T15" fmla="*/ 89 h 233"/>
                <a:gd name="T16" fmla="*/ 0 w 129"/>
                <a:gd name="T17" fmla="*/ 89 h 233"/>
                <a:gd name="T18" fmla="*/ 0 w 129"/>
                <a:gd name="T19" fmla="*/ 93 h 233"/>
                <a:gd name="T20" fmla="*/ 3 w 129"/>
                <a:gd name="T21" fmla="*/ 96 h 233"/>
                <a:gd name="T22" fmla="*/ 6 w 129"/>
                <a:gd name="T23" fmla="*/ 99 h 233"/>
                <a:gd name="T24" fmla="*/ 10 w 129"/>
                <a:gd name="T25" fmla="*/ 99 h 233"/>
                <a:gd name="T26" fmla="*/ 108 w 129"/>
                <a:gd name="T27" fmla="*/ 99 h 233"/>
                <a:gd name="T28" fmla="*/ 108 w 129"/>
                <a:gd name="T29" fmla="*/ 223 h 233"/>
                <a:gd name="T30" fmla="*/ 108 w 129"/>
                <a:gd name="T31" fmla="*/ 223 h 233"/>
                <a:gd name="T32" fmla="*/ 110 w 129"/>
                <a:gd name="T33" fmla="*/ 227 h 233"/>
                <a:gd name="T34" fmla="*/ 111 w 129"/>
                <a:gd name="T35" fmla="*/ 230 h 233"/>
                <a:gd name="T36" fmla="*/ 116 w 129"/>
                <a:gd name="T37" fmla="*/ 233 h 233"/>
                <a:gd name="T38" fmla="*/ 118 w 129"/>
                <a:gd name="T39" fmla="*/ 233 h 233"/>
                <a:gd name="T40" fmla="*/ 118 w 129"/>
                <a:gd name="T41" fmla="*/ 233 h 233"/>
                <a:gd name="T42" fmla="*/ 123 w 129"/>
                <a:gd name="T43" fmla="*/ 233 h 233"/>
                <a:gd name="T44" fmla="*/ 126 w 129"/>
                <a:gd name="T45" fmla="*/ 230 h 233"/>
                <a:gd name="T46" fmla="*/ 129 w 129"/>
                <a:gd name="T47" fmla="*/ 227 h 233"/>
                <a:gd name="T48" fmla="*/ 129 w 129"/>
                <a:gd name="T49" fmla="*/ 223 h 233"/>
                <a:gd name="T50" fmla="*/ 129 w 129"/>
                <a:gd name="T51" fmla="*/ 0 h 233"/>
                <a:gd name="T52" fmla="*/ 108 w 129"/>
                <a:gd name="T53" fmla="*/ 10 h 233"/>
                <a:gd name="T54" fmla="*/ 108 w 129"/>
                <a:gd name="T55" fmla="*/ 38 h 233"/>
                <a:gd name="T56" fmla="*/ 108 w 129"/>
                <a:gd name="T57" fmla="*/ 78 h 233"/>
                <a:gd name="T58" fmla="*/ 21 w 129"/>
                <a:gd name="T59" fmla="*/ 78 h 233"/>
                <a:gd name="T60" fmla="*/ 21 w 129"/>
                <a:gd name="T61" fmla="*/ 58 h 233"/>
                <a:gd name="T62" fmla="*/ 108 w 129"/>
                <a:gd name="T63" fmla="*/ 58 h 233"/>
                <a:gd name="T64" fmla="*/ 108 w 129"/>
                <a:gd name="T65" fmla="*/ 7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233">
                  <a:moveTo>
                    <a:pt x="108" y="38"/>
                  </a:moveTo>
                  <a:lnTo>
                    <a:pt x="10" y="38"/>
                  </a:lnTo>
                  <a:lnTo>
                    <a:pt x="10" y="38"/>
                  </a:lnTo>
                  <a:lnTo>
                    <a:pt x="6" y="39"/>
                  </a:lnTo>
                  <a:lnTo>
                    <a:pt x="3" y="40"/>
                  </a:lnTo>
                  <a:lnTo>
                    <a:pt x="0" y="45"/>
                  </a:lnTo>
                  <a:lnTo>
                    <a:pt x="0" y="48"/>
                  </a:lnTo>
                  <a:lnTo>
                    <a:pt x="0" y="89"/>
                  </a:lnTo>
                  <a:lnTo>
                    <a:pt x="0" y="89"/>
                  </a:lnTo>
                  <a:lnTo>
                    <a:pt x="0" y="93"/>
                  </a:lnTo>
                  <a:lnTo>
                    <a:pt x="3" y="96"/>
                  </a:lnTo>
                  <a:lnTo>
                    <a:pt x="6" y="99"/>
                  </a:lnTo>
                  <a:lnTo>
                    <a:pt x="10" y="99"/>
                  </a:lnTo>
                  <a:lnTo>
                    <a:pt x="108" y="99"/>
                  </a:lnTo>
                  <a:lnTo>
                    <a:pt x="108" y="223"/>
                  </a:lnTo>
                  <a:lnTo>
                    <a:pt x="108" y="223"/>
                  </a:lnTo>
                  <a:lnTo>
                    <a:pt x="110" y="227"/>
                  </a:lnTo>
                  <a:lnTo>
                    <a:pt x="111" y="230"/>
                  </a:lnTo>
                  <a:lnTo>
                    <a:pt x="116" y="233"/>
                  </a:lnTo>
                  <a:lnTo>
                    <a:pt x="118" y="233"/>
                  </a:lnTo>
                  <a:lnTo>
                    <a:pt x="118" y="233"/>
                  </a:lnTo>
                  <a:lnTo>
                    <a:pt x="123" y="233"/>
                  </a:lnTo>
                  <a:lnTo>
                    <a:pt x="126" y="230"/>
                  </a:lnTo>
                  <a:lnTo>
                    <a:pt x="129" y="227"/>
                  </a:lnTo>
                  <a:lnTo>
                    <a:pt x="129" y="223"/>
                  </a:lnTo>
                  <a:lnTo>
                    <a:pt x="129" y="0"/>
                  </a:lnTo>
                  <a:lnTo>
                    <a:pt x="108" y="10"/>
                  </a:lnTo>
                  <a:lnTo>
                    <a:pt x="108" y="38"/>
                  </a:lnTo>
                  <a:close/>
                  <a:moveTo>
                    <a:pt x="108" y="78"/>
                  </a:moveTo>
                  <a:lnTo>
                    <a:pt x="21" y="78"/>
                  </a:lnTo>
                  <a:lnTo>
                    <a:pt x="21" y="58"/>
                  </a:lnTo>
                  <a:lnTo>
                    <a:pt x="108" y="58"/>
                  </a:lnTo>
                  <a:lnTo>
                    <a:pt x="10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Freeform 104">
              <a:extLst>
                <a:ext uri="{FF2B5EF4-FFF2-40B4-BE49-F238E27FC236}">
                  <a16:creationId xmlns:a16="http://schemas.microsoft.com/office/drawing/2014/main" id="{930E84B9-22AF-435B-A717-E7167151A0B1}"/>
                </a:ext>
              </a:extLst>
            </p:cNvPr>
            <p:cNvSpPr>
              <a:spLocks noEditPoints="1"/>
            </p:cNvSpPr>
            <p:nvPr/>
          </p:nvSpPr>
          <p:spPr bwMode="auto">
            <a:xfrm>
              <a:off x="5670551" y="1687513"/>
              <a:ext cx="381000" cy="257175"/>
            </a:xfrm>
            <a:custGeom>
              <a:avLst/>
              <a:gdLst>
                <a:gd name="T0" fmla="*/ 10 w 240"/>
                <a:gd name="T1" fmla="*/ 162 h 162"/>
                <a:gd name="T2" fmla="*/ 120 w 240"/>
                <a:gd name="T3" fmla="*/ 107 h 162"/>
                <a:gd name="T4" fmla="*/ 224 w 240"/>
                <a:gd name="T5" fmla="*/ 161 h 162"/>
                <a:gd name="T6" fmla="*/ 229 w 240"/>
                <a:gd name="T7" fmla="*/ 162 h 162"/>
                <a:gd name="T8" fmla="*/ 238 w 240"/>
                <a:gd name="T9" fmla="*/ 156 h 162"/>
                <a:gd name="T10" fmla="*/ 240 w 240"/>
                <a:gd name="T11" fmla="*/ 153 h 162"/>
                <a:gd name="T12" fmla="*/ 237 w 240"/>
                <a:gd name="T13" fmla="*/ 146 h 162"/>
                <a:gd name="T14" fmla="*/ 130 w 240"/>
                <a:gd name="T15" fmla="*/ 89 h 162"/>
                <a:gd name="T16" fmla="*/ 129 w 240"/>
                <a:gd name="T17" fmla="*/ 88 h 162"/>
                <a:gd name="T18" fmla="*/ 130 w 240"/>
                <a:gd name="T19" fmla="*/ 86 h 162"/>
                <a:gd name="T20" fmla="*/ 187 w 240"/>
                <a:gd name="T21" fmla="*/ 47 h 162"/>
                <a:gd name="T22" fmla="*/ 190 w 240"/>
                <a:gd name="T23" fmla="*/ 45 h 162"/>
                <a:gd name="T24" fmla="*/ 190 w 240"/>
                <a:gd name="T25" fmla="*/ 45 h 162"/>
                <a:gd name="T26" fmla="*/ 191 w 240"/>
                <a:gd name="T27" fmla="*/ 44 h 162"/>
                <a:gd name="T28" fmla="*/ 191 w 240"/>
                <a:gd name="T29" fmla="*/ 44 h 162"/>
                <a:gd name="T30" fmla="*/ 193 w 240"/>
                <a:gd name="T31" fmla="*/ 41 h 162"/>
                <a:gd name="T32" fmla="*/ 193 w 240"/>
                <a:gd name="T33" fmla="*/ 41 h 162"/>
                <a:gd name="T34" fmla="*/ 193 w 240"/>
                <a:gd name="T35" fmla="*/ 41 h 162"/>
                <a:gd name="T36" fmla="*/ 194 w 240"/>
                <a:gd name="T37" fmla="*/ 39 h 162"/>
                <a:gd name="T38" fmla="*/ 194 w 240"/>
                <a:gd name="T39" fmla="*/ 38 h 162"/>
                <a:gd name="T40" fmla="*/ 194 w 240"/>
                <a:gd name="T41" fmla="*/ 36 h 162"/>
                <a:gd name="T42" fmla="*/ 194 w 240"/>
                <a:gd name="T43" fmla="*/ 36 h 162"/>
                <a:gd name="T44" fmla="*/ 194 w 240"/>
                <a:gd name="T45" fmla="*/ 35 h 162"/>
                <a:gd name="T46" fmla="*/ 193 w 240"/>
                <a:gd name="T47" fmla="*/ 34 h 162"/>
                <a:gd name="T48" fmla="*/ 193 w 240"/>
                <a:gd name="T49" fmla="*/ 34 h 162"/>
                <a:gd name="T50" fmla="*/ 193 w 240"/>
                <a:gd name="T51" fmla="*/ 34 h 162"/>
                <a:gd name="T52" fmla="*/ 193 w 240"/>
                <a:gd name="T53" fmla="*/ 32 h 162"/>
                <a:gd name="T54" fmla="*/ 193 w 240"/>
                <a:gd name="T55" fmla="*/ 31 h 162"/>
                <a:gd name="T56" fmla="*/ 190 w 240"/>
                <a:gd name="T57" fmla="*/ 29 h 162"/>
                <a:gd name="T58" fmla="*/ 190 w 240"/>
                <a:gd name="T59" fmla="*/ 29 h 162"/>
                <a:gd name="T60" fmla="*/ 188 w 240"/>
                <a:gd name="T61" fmla="*/ 28 h 162"/>
                <a:gd name="T62" fmla="*/ 187 w 240"/>
                <a:gd name="T63" fmla="*/ 28 h 162"/>
                <a:gd name="T64" fmla="*/ 187 w 240"/>
                <a:gd name="T65" fmla="*/ 28 h 162"/>
                <a:gd name="T66" fmla="*/ 124 w 240"/>
                <a:gd name="T67" fmla="*/ 1 h 162"/>
                <a:gd name="T68" fmla="*/ 117 w 240"/>
                <a:gd name="T69" fmla="*/ 1 h 162"/>
                <a:gd name="T70" fmla="*/ 113 w 240"/>
                <a:gd name="T71" fmla="*/ 4 h 162"/>
                <a:gd name="T72" fmla="*/ 110 w 240"/>
                <a:gd name="T73" fmla="*/ 7 h 162"/>
                <a:gd name="T74" fmla="*/ 110 w 240"/>
                <a:gd name="T75" fmla="*/ 86 h 162"/>
                <a:gd name="T76" fmla="*/ 110 w 240"/>
                <a:gd name="T77" fmla="*/ 89 h 162"/>
                <a:gd name="T78" fmla="*/ 108 w 240"/>
                <a:gd name="T79" fmla="*/ 89 h 162"/>
                <a:gd name="T80" fmla="*/ 4 w 240"/>
                <a:gd name="T81" fmla="*/ 143 h 162"/>
                <a:gd name="T82" fmla="*/ 0 w 240"/>
                <a:gd name="T83" fmla="*/ 149 h 162"/>
                <a:gd name="T84" fmla="*/ 0 w 240"/>
                <a:gd name="T85" fmla="*/ 156 h 162"/>
                <a:gd name="T86" fmla="*/ 4 w 240"/>
                <a:gd name="T87" fmla="*/ 161 h 162"/>
                <a:gd name="T88" fmla="*/ 10 w 240"/>
                <a:gd name="T89" fmla="*/ 162 h 162"/>
                <a:gd name="T90" fmla="*/ 156 w 240"/>
                <a:gd name="T91" fmla="*/ 36 h 162"/>
                <a:gd name="T92" fmla="*/ 130 w 240"/>
                <a:gd name="T93" fmla="*/ 2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 h="162">
                  <a:moveTo>
                    <a:pt x="10" y="162"/>
                  </a:moveTo>
                  <a:lnTo>
                    <a:pt x="10" y="162"/>
                  </a:lnTo>
                  <a:lnTo>
                    <a:pt x="15" y="161"/>
                  </a:lnTo>
                  <a:lnTo>
                    <a:pt x="120" y="107"/>
                  </a:lnTo>
                  <a:lnTo>
                    <a:pt x="224" y="161"/>
                  </a:lnTo>
                  <a:lnTo>
                    <a:pt x="224" y="161"/>
                  </a:lnTo>
                  <a:lnTo>
                    <a:pt x="229" y="162"/>
                  </a:lnTo>
                  <a:lnTo>
                    <a:pt x="229" y="162"/>
                  </a:lnTo>
                  <a:lnTo>
                    <a:pt x="234" y="161"/>
                  </a:lnTo>
                  <a:lnTo>
                    <a:pt x="238" y="156"/>
                  </a:lnTo>
                  <a:lnTo>
                    <a:pt x="238" y="156"/>
                  </a:lnTo>
                  <a:lnTo>
                    <a:pt x="240" y="153"/>
                  </a:lnTo>
                  <a:lnTo>
                    <a:pt x="238" y="149"/>
                  </a:lnTo>
                  <a:lnTo>
                    <a:pt x="237" y="146"/>
                  </a:lnTo>
                  <a:lnTo>
                    <a:pt x="234" y="143"/>
                  </a:lnTo>
                  <a:lnTo>
                    <a:pt x="130" y="89"/>
                  </a:lnTo>
                  <a:lnTo>
                    <a:pt x="130" y="89"/>
                  </a:lnTo>
                  <a:lnTo>
                    <a:pt x="129" y="88"/>
                  </a:lnTo>
                  <a:lnTo>
                    <a:pt x="129" y="88"/>
                  </a:lnTo>
                  <a:lnTo>
                    <a:pt x="130" y="86"/>
                  </a:lnTo>
                  <a:lnTo>
                    <a:pt x="130" y="70"/>
                  </a:lnTo>
                  <a:lnTo>
                    <a:pt x="187" y="47"/>
                  </a:lnTo>
                  <a:lnTo>
                    <a:pt x="187" y="47"/>
                  </a:lnTo>
                  <a:lnTo>
                    <a:pt x="190" y="45"/>
                  </a:lnTo>
                  <a:lnTo>
                    <a:pt x="190" y="45"/>
                  </a:lnTo>
                  <a:lnTo>
                    <a:pt x="190" y="45"/>
                  </a:lnTo>
                  <a:lnTo>
                    <a:pt x="190" y="45"/>
                  </a:lnTo>
                  <a:lnTo>
                    <a:pt x="191" y="44"/>
                  </a:lnTo>
                  <a:lnTo>
                    <a:pt x="191" y="44"/>
                  </a:lnTo>
                  <a:lnTo>
                    <a:pt x="191" y="44"/>
                  </a:lnTo>
                  <a:lnTo>
                    <a:pt x="191" y="44"/>
                  </a:lnTo>
                  <a:lnTo>
                    <a:pt x="193" y="41"/>
                  </a:lnTo>
                  <a:lnTo>
                    <a:pt x="193" y="41"/>
                  </a:lnTo>
                  <a:lnTo>
                    <a:pt x="193" y="41"/>
                  </a:lnTo>
                  <a:lnTo>
                    <a:pt x="193" y="41"/>
                  </a:lnTo>
                  <a:lnTo>
                    <a:pt x="193" y="41"/>
                  </a:lnTo>
                  <a:lnTo>
                    <a:pt x="193" y="41"/>
                  </a:lnTo>
                  <a:lnTo>
                    <a:pt x="194" y="39"/>
                  </a:lnTo>
                  <a:lnTo>
                    <a:pt x="194" y="39"/>
                  </a:lnTo>
                  <a:lnTo>
                    <a:pt x="194" y="38"/>
                  </a:lnTo>
                  <a:lnTo>
                    <a:pt x="194" y="38"/>
                  </a:lnTo>
                  <a:lnTo>
                    <a:pt x="194" y="36"/>
                  </a:lnTo>
                  <a:lnTo>
                    <a:pt x="194" y="36"/>
                  </a:lnTo>
                  <a:lnTo>
                    <a:pt x="194" y="36"/>
                  </a:lnTo>
                  <a:lnTo>
                    <a:pt x="194" y="36"/>
                  </a:lnTo>
                  <a:lnTo>
                    <a:pt x="194" y="35"/>
                  </a:lnTo>
                  <a:lnTo>
                    <a:pt x="194" y="35"/>
                  </a:lnTo>
                  <a:lnTo>
                    <a:pt x="193" y="34"/>
                  </a:lnTo>
                  <a:lnTo>
                    <a:pt x="193" y="34"/>
                  </a:lnTo>
                  <a:lnTo>
                    <a:pt x="193" y="34"/>
                  </a:lnTo>
                  <a:lnTo>
                    <a:pt x="193" y="34"/>
                  </a:lnTo>
                  <a:lnTo>
                    <a:pt x="193" y="34"/>
                  </a:lnTo>
                  <a:lnTo>
                    <a:pt x="193" y="34"/>
                  </a:lnTo>
                  <a:lnTo>
                    <a:pt x="193" y="32"/>
                  </a:lnTo>
                  <a:lnTo>
                    <a:pt x="193" y="32"/>
                  </a:lnTo>
                  <a:lnTo>
                    <a:pt x="193" y="31"/>
                  </a:lnTo>
                  <a:lnTo>
                    <a:pt x="193" y="31"/>
                  </a:lnTo>
                  <a:lnTo>
                    <a:pt x="190" y="29"/>
                  </a:lnTo>
                  <a:lnTo>
                    <a:pt x="190" y="29"/>
                  </a:lnTo>
                  <a:lnTo>
                    <a:pt x="190" y="29"/>
                  </a:lnTo>
                  <a:lnTo>
                    <a:pt x="190" y="29"/>
                  </a:lnTo>
                  <a:lnTo>
                    <a:pt x="188" y="28"/>
                  </a:lnTo>
                  <a:lnTo>
                    <a:pt x="188" y="28"/>
                  </a:lnTo>
                  <a:lnTo>
                    <a:pt x="187" y="28"/>
                  </a:lnTo>
                  <a:lnTo>
                    <a:pt x="187" y="28"/>
                  </a:lnTo>
                  <a:lnTo>
                    <a:pt x="187" y="28"/>
                  </a:lnTo>
                  <a:lnTo>
                    <a:pt x="124" y="1"/>
                  </a:lnTo>
                  <a:lnTo>
                    <a:pt x="124" y="1"/>
                  </a:lnTo>
                  <a:lnTo>
                    <a:pt x="120" y="0"/>
                  </a:lnTo>
                  <a:lnTo>
                    <a:pt x="117" y="1"/>
                  </a:lnTo>
                  <a:lnTo>
                    <a:pt x="114" y="1"/>
                  </a:lnTo>
                  <a:lnTo>
                    <a:pt x="113" y="4"/>
                  </a:lnTo>
                  <a:lnTo>
                    <a:pt x="113" y="4"/>
                  </a:lnTo>
                  <a:lnTo>
                    <a:pt x="110" y="7"/>
                  </a:lnTo>
                  <a:lnTo>
                    <a:pt x="110" y="12"/>
                  </a:lnTo>
                  <a:lnTo>
                    <a:pt x="110" y="86"/>
                  </a:lnTo>
                  <a:lnTo>
                    <a:pt x="110" y="86"/>
                  </a:lnTo>
                  <a:lnTo>
                    <a:pt x="110" y="89"/>
                  </a:lnTo>
                  <a:lnTo>
                    <a:pt x="110" y="89"/>
                  </a:lnTo>
                  <a:lnTo>
                    <a:pt x="108" y="89"/>
                  </a:lnTo>
                  <a:lnTo>
                    <a:pt x="4" y="143"/>
                  </a:lnTo>
                  <a:lnTo>
                    <a:pt x="4" y="143"/>
                  </a:lnTo>
                  <a:lnTo>
                    <a:pt x="2" y="146"/>
                  </a:lnTo>
                  <a:lnTo>
                    <a:pt x="0" y="149"/>
                  </a:lnTo>
                  <a:lnTo>
                    <a:pt x="0" y="153"/>
                  </a:lnTo>
                  <a:lnTo>
                    <a:pt x="0" y="156"/>
                  </a:lnTo>
                  <a:lnTo>
                    <a:pt x="0" y="156"/>
                  </a:lnTo>
                  <a:lnTo>
                    <a:pt x="4" y="161"/>
                  </a:lnTo>
                  <a:lnTo>
                    <a:pt x="10" y="162"/>
                  </a:lnTo>
                  <a:lnTo>
                    <a:pt x="10" y="162"/>
                  </a:lnTo>
                  <a:close/>
                  <a:moveTo>
                    <a:pt x="130" y="26"/>
                  </a:moveTo>
                  <a:lnTo>
                    <a:pt x="156" y="36"/>
                  </a:lnTo>
                  <a:lnTo>
                    <a:pt x="130" y="48"/>
                  </a:lnTo>
                  <a:lnTo>
                    <a:pt x="13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57" name="Group 56">
            <a:extLst>
              <a:ext uri="{FF2B5EF4-FFF2-40B4-BE49-F238E27FC236}">
                <a16:creationId xmlns:a16="http://schemas.microsoft.com/office/drawing/2014/main" id="{2CD84DD0-2F02-4BD8-99DD-C6A5E569B7A5}"/>
              </a:ext>
              <a:ext uri="{C183D7F6-B498-43B3-948B-1728B52AA6E4}">
                <adec:decorative xmlns:adec="http://schemas.microsoft.com/office/drawing/2017/decorative" val="1"/>
              </a:ext>
            </a:extLst>
          </p:cNvPr>
          <p:cNvGrpSpPr>
            <a:grpSpLocks noChangeAspect="1"/>
          </p:cNvGrpSpPr>
          <p:nvPr/>
        </p:nvGrpSpPr>
        <p:grpSpPr>
          <a:xfrm>
            <a:off x="4340757" y="2989062"/>
            <a:ext cx="586458" cy="592472"/>
            <a:chOff x="5549901" y="1687513"/>
            <a:chExt cx="619125" cy="625474"/>
          </a:xfrm>
          <a:solidFill>
            <a:schemeClr val="accent1"/>
          </a:solidFill>
        </p:grpSpPr>
        <p:sp>
          <p:nvSpPr>
            <p:cNvPr id="58" name="Freeform 94">
              <a:extLst>
                <a:ext uri="{FF2B5EF4-FFF2-40B4-BE49-F238E27FC236}">
                  <a16:creationId xmlns:a16="http://schemas.microsoft.com/office/drawing/2014/main" id="{C68AEF81-3500-4E38-A5B4-D6915FF91B93}"/>
                </a:ext>
              </a:extLst>
            </p:cNvPr>
            <p:cNvSpPr>
              <a:spLocks noEditPoints="1"/>
            </p:cNvSpPr>
            <p:nvPr/>
          </p:nvSpPr>
          <p:spPr bwMode="auto">
            <a:xfrm>
              <a:off x="5786438" y="1933575"/>
              <a:ext cx="146050" cy="142875"/>
            </a:xfrm>
            <a:custGeom>
              <a:avLst/>
              <a:gdLst>
                <a:gd name="T0" fmla="*/ 47 w 92"/>
                <a:gd name="T1" fmla="*/ 0 h 90"/>
                <a:gd name="T2" fmla="*/ 28 w 92"/>
                <a:gd name="T3" fmla="*/ 3 h 90"/>
                <a:gd name="T4" fmla="*/ 15 w 92"/>
                <a:gd name="T5" fmla="*/ 13 h 90"/>
                <a:gd name="T6" fmla="*/ 4 w 92"/>
                <a:gd name="T7" fmla="*/ 27 h 90"/>
                <a:gd name="T8" fmla="*/ 0 w 92"/>
                <a:gd name="T9" fmla="*/ 45 h 90"/>
                <a:gd name="T10" fmla="*/ 2 w 92"/>
                <a:gd name="T11" fmla="*/ 54 h 90"/>
                <a:gd name="T12" fmla="*/ 9 w 92"/>
                <a:gd name="T13" fmla="*/ 70 h 90"/>
                <a:gd name="T14" fmla="*/ 21 w 92"/>
                <a:gd name="T15" fmla="*/ 81 h 90"/>
                <a:gd name="T16" fmla="*/ 37 w 92"/>
                <a:gd name="T17" fmla="*/ 89 h 90"/>
                <a:gd name="T18" fmla="*/ 47 w 92"/>
                <a:gd name="T19" fmla="*/ 90 h 90"/>
                <a:gd name="T20" fmla="*/ 64 w 92"/>
                <a:gd name="T21" fmla="*/ 86 h 90"/>
                <a:gd name="T22" fmla="*/ 79 w 92"/>
                <a:gd name="T23" fmla="*/ 77 h 90"/>
                <a:gd name="T24" fmla="*/ 88 w 92"/>
                <a:gd name="T25" fmla="*/ 63 h 90"/>
                <a:gd name="T26" fmla="*/ 92 w 92"/>
                <a:gd name="T27" fmla="*/ 45 h 90"/>
                <a:gd name="T28" fmla="*/ 91 w 92"/>
                <a:gd name="T29" fmla="*/ 35 h 90"/>
                <a:gd name="T30" fmla="*/ 83 w 92"/>
                <a:gd name="T31" fmla="*/ 19 h 90"/>
                <a:gd name="T32" fmla="*/ 72 w 92"/>
                <a:gd name="T33" fmla="*/ 7 h 90"/>
                <a:gd name="T34" fmla="*/ 56 w 92"/>
                <a:gd name="T35" fmla="*/ 0 h 90"/>
                <a:gd name="T36" fmla="*/ 47 w 92"/>
                <a:gd name="T37" fmla="*/ 0 h 90"/>
                <a:gd name="T38" fmla="*/ 47 w 92"/>
                <a:gd name="T39" fmla="*/ 73 h 90"/>
                <a:gd name="T40" fmla="*/ 35 w 92"/>
                <a:gd name="T41" fmla="*/ 70 h 90"/>
                <a:gd name="T42" fmla="*/ 26 w 92"/>
                <a:gd name="T43" fmla="*/ 64 h 90"/>
                <a:gd name="T44" fmla="*/ 21 w 92"/>
                <a:gd name="T45" fmla="*/ 55 h 90"/>
                <a:gd name="T46" fmla="*/ 18 w 92"/>
                <a:gd name="T47" fmla="*/ 45 h 90"/>
                <a:gd name="T48" fmla="*/ 19 w 92"/>
                <a:gd name="T49" fmla="*/ 39 h 90"/>
                <a:gd name="T50" fmla="*/ 23 w 92"/>
                <a:gd name="T51" fmla="*/ 29 h 90"/>
                <a:gd name="T52" fmla="*/ 31 w 92"/>
                <a:gd name="T53" fmla="*/ 22 h 90"/>
                <a:gd name="T54" fmla="*/ 41 w 92"/>
                <a:gd name="T55" fmla="*/ 17 h 90"/>
                <a:gd name="T56" fmla="*/ 47 w 92"/>
                <a:gd name="T57" fmla="*/ 17 h 90"/>
                <a:gd name="T58" fmla="*/ 57 w 92"/>
                <a:gd name="T59" fmla="*/ 19 h 90"/>
                <a:gd name="T60" fmla="*/ 66 w 92"/>
                <a:gd name="T61" fmla="*/ 25 h 90"/>
                <a:gd name="T62" fmla="*/ 72 w 92"/>
                <a:gd name="T63" fmla="*/ 33 h 90"/>
                <a:gd name="T64" fmla="*/ 75 w 92"/>
                <a:gd name="T65" fmla="*/ 45 h 90"/>
                <a:gd name="T66" fmla="*/ 73 w 92"/>
                <a:gd name="T67" fmla="*/ 49 h 90"/>
                <a:gd name="T68" fmla="*/ 69 w 92"/>
                <a:gd name="T69" fmla="*/ 60 h 90"/>
                <a:gd name="T70" fmla="*/ 61 w 92"/>
                <a:gd name="T71" fmla="*/ 67 h 90"/>
                <a:gd name="T72" fmla="*/ 51 w 92"/>
                <a:gd name="T73" fmla="*/ 71 h 90"/>
                <a:gd name="T74" fmla="*/ 47 w 92"/>
                <a:gd name="T75"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0">
                  <a:moveTo>
                    <a:pt x="47" y="0"/>
                  </a:moveTo>
                  <a:lnTo>
                    <a:pt x="47" y="0"/>
                  </a:lnTo>
                  <a:lnTo>
                    <a:pt x="37" y="0"/>
                  </a:lnTo>
                  <a:lnTo>
                    <a:pt x="28" y="3"/>
                  </a:lnTo>
                  <a:lnTo>
                    <a:pt x="21" y="7"/>
                  </a:lnTo>
                  <a:lnTo>
                    <a:pt x="15" y="13"/>
                  </a:lnTo>
                  <a:lnTo>
                    <a:pt x="9" y="19"/>
                  </a:lnTo>
                  <a:lnTo>
                    <a:pt x="4" y="27"/>
                  </a:lnTo>
                  <a:lnTo>
                    <a:pt x="2" y="35"/>
                  </a:lnTo>
                  <a:lnTo>
                    <a:pt x="0" y="45"/>
                  </a:lnTo>
                  <a:lnTo>
                    <a:pt x="0" y="45"/>
                  </a:lnTo>
                  <a:lnTo>
                    <a:pt x="2" y="54"/>
                  </a:lnTo>
                  <a:lnTo>
                    <a:pt x="4" y="63"/>
                  </a:lnTo>
                  <a:lnTo>
                    <a:pt x="9" y="70"/>
                  </a:lnTo>
                  <a:lnTo>
                    <a:pt x="15" y="77"/>
                  </a:lnTo>
                  <a:lnTo>
                    <a:pt x="21" y="81"/>
                  </a:lnTo>
                  <a:lnTo>
                    <a:pt x="28" y="86"/>
                  </a:lnTo>
                  <a:lnTo>
                    <a:pt x="37" y="89"/>
                  </a:lnTo>
                  <a:lnTo>
                    <a:pt x="47" y="90"/>
                  </a:lnTo>
                  <a:lnTo>
                    <a:pt x="47" y="90"/>
                  </a:lnTo>
                  <a:lnTo>
                    <a:pt x="56" y="89"/>
                  </a:lnTo>
                  <a:lnTo>
                    <a:pt x="64" y="86"/>
                  </a:lnTo>
                  <a:lnTo>
                    <a:pt x="72" y="81"/>
                  </a:lnTo>
                  <a:lnTo>
                    <a:pt x="79" y="77"/>
                  </a:lnTo>
                  <a:lnTo>
                    <a:pt x="83" y="70"/>
                  </a:lnTo>
                  <a:lnTo>
                    <a:pt x="88" y="63"/>
                  </a:lnTo>
                  <a:lnTo>
                    <a:pt x="91" y="54"/>
                  </a:lnTo>
                  <a:lnTo>
                    <a:pt x="92" y="45"/>
                  </a:lnTo>
                  <a:lnTo>
                    <a:pt x="92" y="45"/>
                  </a:lnTo>
                  <a:lnTo>
                    <a:pt x="91" y="35"/>
                  </a:lnTo>
                  <a:lnTo>
                    <a:pt x="88" y="27"/>
                  </a:lnTo>
                  <a:lnTo>
                    <a:pt x="83" y="19"/>
                  </a:lnTo>
                  <a:lnTo>
                    <a:pt x="79" y="13"/>
                  </a:lnTo>
                  <a:lnTo>
                    <a:pt x="72" y="7"/>
                  </a:lnTo>
                  <a:lnTo>
                    <a:pt x="64" y="3"/>
                  </a:lnTo>
                  <a:lnTo>
                    <a:pt x="56" y="0"/>
                  </a:lnTo>
                  <a:lnTo>
                    <a:pt x="47" y="0"/>
                  </a:lnTo>
                  <a:lnTo>
                    <a:pt x="47" y="0"/>
                  </a:lnTo>
                  <a:close/>
                  <a:moveTo>
                    <a:pt x="47" y="73"/>
                  </a:moveTo>
                  <a:lnTo>
                    <a:pt x="47" y="73"/>
                  </a:lnTo>
                  <a:lnTo>
                    <a:pt x="41" y="71"/>
                  </a:lnTo>
                  <a:lnTo>
                    <a:pt x="35" y="70"/>
                  </a:lnTo>
                  <a:lnTo>
                    <a:pt x="31" y="67"/>
                  </a:lnTo>
                  <a:lnTo>
                    <a:pt x="26" y="64"/>
                  </a:lnTo>
                  <a:lnTo>
                    <a:pt x="23" y="60"/>
                  </a:lnTo>
                  <a:lnTo>
                    <a:pt x="21" y="55"/>
                  </a:lnTo>
                  <a:lnTo>
                    <a:pt x="19" y="49"/>
                  </a:lnTo>
                  <a:lnTo>
                    <a:pt x="18" y="45"/>
                  </a:lnTo>
                  <a:lnTo>
                    <a:pt x="18" y="45"/>
                  </a:lnTo>
                  <a:lnTo>
                    <a:pt x="19" y="39"/>
                  </a:lnTo>
                  <a:lnTo>
                    <a:pt x="21" y="33"/>
                  </a:lnTo>
                  <a:lnTo>
                    <a:pt x="23" y="29"/>
                  </a:lnTo>
                  <a:lnTo>
                    <a:pt x="26" y="25"/>
                  </a:lnTo>
                  <a:lnTo>
                    <a:pt x="31" y="22"/>
                  </a:lnTo>
                  <a:lnTo>
                    <a:pt x="35" y="19"/>
                  </a:lnTo>
                  <a:lnTo>
                    <a:pt x="41" y="17"/>
                  </a:lnTo>
                  <a:lnTo>
                    <a:pt x="47" y="17"/>
                  </a:lnTo>
                  <a:lnTo>
                    <a:pt x="47" y="17"/>
                  </a:lnTo>
                  <a:lnTo>
                    <a:pt x="51" y="17"/>
                  </a:lnTo>
                  <a:lnTo>
                    <a:pt x="57" y="19"/>
                  </a:lnTo>
                  <a:lnTo>
                    <a:pt x="61" y="22"/>
                  </a:lnTo>
                  <a:lnTo>
                    <a:pt x="66" y="25"/>
                  </a:lnTo>
                  <a:lnTo>
                    <a:pt x="69" y="29"/>
                  </a:lnTo>
                  <a:lnTo>
                    <a:pt x="72" y="33"/>
                  </a:lnTo>
                  <a:lnTo>
                    <a:pt x="73" y="39"/>
                  </a:lnTo>
                  <a:lnTo>
                    <a:pt x="75" y="45"/>
                  </a:lnTo>
                  <a:lnTo>
                    <a:pt x="75" y="45"/>
                  </a:lnTo>
                  <a:lnTo>
                    <a:pt x="73" y="49"/>
                  </a:lnTo>
                  <a:lnTo>
                    <a:pt x="72" y="55"/>
                  </a:lnTo>
                  <a:lnTo>
                    <a:pt x="69" y="60"/>
                  </a:lnTo>
                  <a:lnTo>
                    <a:pt x="66" y="64"/>
                  </a:lnTo>
                  <a:lnTo>
                    <a:pt x="61" y="67"/>
                  </a:lnTo>
                  <a:lnTo>
                    <a:pt x="57" y="70"/>
                  </a:lnTo>
                  <a:lnTo>
                    <a:pt x="51" y="71"/>
                  </a:lnTo>
                  <a:lnTo>
                    <a:pt x="47" y="73"/>
                  </a:lnTo>
                  <a:lnTo>
                    <a:pt x="47"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Rectangle 95">
              <a:extLst>
                <a:ext uri="{FF2B5EF4-FFF2-40B4-BE49-F238E27FC236}">
                  <a16:creationId xmlns:a16="http://schemas.microsoft.com/office/drawing/2014/main" id="{DAF61F56-7791-4A32-A879-041A3BE4329B}"/>
                </a:ext>
              </a:extLst>
            </p:cNvPr>
            <p:cNvSpPr>
              <a:spLocks noChangeArrowheads="1"/>
            </p:cNvSpPr>
            <p:nvPr/>
          </p:nvSpPr>
          <p:spPr bwMode="auto">
            <a:xfrm>
              <a:off x="5654676" y="2147888"/>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Rectangle 96">
              <a:extLst>
                <a:ext uri="{FF2B5EF4-FFF2-40B4-BE49-F238E27FC236}">
                  <a16:creationId xmlns:a16="http://schemas.microsoft.com/office/drawing/2014/main" id="{6D943485-B12E-4D9E-B734-32F238DA9841}"/>
                </a:ext>
              </a:extLst>
            </p:cNvPr>
            <p:cNvSpPr>
              <a:spLocks noChangeArrowheads="1"/>
            </p:cNvSpPr>
            <p:nvPr/>
          </p:nvSpPr>
          <p:spPr bwMode="auto">
            <a:xfrm>
              <a:off x="5654676" y="2222500"/>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Freeform 97">
              <a:extLst>
                <a:ext uri="{FF2B5EF4-FFF2-40B4-BE49-F238E27FC236}">
                  <a16:creationId xmlns:a16="http://schemas.microsoft.com/office/drawing/2014/main" id="{C17F608C-C019-4B91-A79C-DE1A36C12B0B}"/>
                </a:ext>
              </a:extLst>
            </p:cNvPr>
            <p:cNvSpPr>
              <a:spLocks/>
            </p:cNvSpPr>
            <p:nvPr/>
          </p:nvSpPr>
          <p:spPr bwMode="auto">
            <a:xfrm>
              <a:off x="5800726" y="2174875"/>
              <a:ext cx="120650" cy="138112"/>
            </a:xfrm>
            <a:custGeom>
              <a:avLst/>
              <a:gdLst>
                <a:gd name="T0" fmla="*/ 64 w 76"/>
                <a:gd name="T1" fmla="*/ 0 h 87"/>
                <a:gd name="T2" fmla="*/ 10 w 76"/>
                <a:gd name="T3" fmla="*/ 0 h 87"/>
                <a:gd name="T4" fmla="*/ 10 w 76"/>
                <a:gd name="T5" fmla="*/ 0 h 87"/>
                <a:gd name="T6" fmla="*/ 6 w 76"/>
                <a:gd name="T7" fmla="*/ 1 h 87"/>
                <a:gd name="T8" fmla="*/ 3 w 76"/>
                <a:gd name="T9" fmla="*/ 2 h 87"/>
                <a:gd name="T10" fmla="*/ 0 w 76"/>
                <a:gd name="T11" fmla="*/ 5 h 87"/>
                <a:gd name="T12" fmla="*/ 0 w 76"/>
                <a:gd name="T13" fmla="*/ 10 h 87"/>
                <a:gd name="T14" fmla="*/ 0 w 76"/>
                <a:gd name="T15" fmla="*/ 10 h 87"/>
                <a:gd name="T16" fmla="*/ 0 w 76"/>
                <a:gd name="T17" fmla="*/ 10 h 87"/>
                <a:gd name="T18" fmla="*/ 0 w 76"/>
                <a:gd name="T19" fmla="*/ 10 h 87"/>
                <a:gd name="T20" fmla="*/ 0 w 76"/>
                <a:gd name="T21" fmla="*/ 11 h 87"/>
                <a:gd name="T22" fmla="*/ 0 w 76"/>
                <a:gd name="T23" fmla="*/ 77 h 87"/>
                <a:gd name="T24" fmla="*/ 0 w 76"/>
                <a:gd name="T25" fmla="*/ 77 h 87"/>
                <a:gd name="T26" fmla="*/ 0 w 76"/>
                <a:gd name="T27" fmla="*/ 81 h 87"/>
                <a:gd name="T28" fmla="*/ 3 w 76"/>
                <a:gd name="T29" fmla="*/ 84 h 87"/>
                <a:gd name="T30" fmla="*/ 6 w 76"/>
                <a:gd name="T31" fmla="*/ 87 h 87"/>
                <a:gd name="T32" fmla="*/ 10 w 76"/>
                <a:gd name="T33" fmla="*/ 87 h 87"/>
                <a:gd name="T34" fmla="*/ 10 w 76"/>
                <a:gd name="T35" fmla="*/ 87 h 87"/>
                <a:gd name="T36" fmla="*/ 13 w 76"/>
                <a:gd name="T37" fmla="*/ 87 h 87"/>
                <a:gd name="T38" fmla="*/ 17 w 76"/>
                <a:gd name="T39" fmla="*/ 84 h 87"/>
                <a:gd name="T40" fmla="*/ 19 w 76"/>
                <a:gd name="T41" fmla="*/ 81 h 87"/>
                <a:gd name="T42" fmla="*/ 20 w 76"/>
                <a:gd name="T43" fmla="*/ 77 h 87"/>
                <a:gd name="T44" fmla="*/ 20 w 76"/>
                <a:gd name="T45" fmla="*/ 20 h 87"/>
                <a:gd name="T46" fmla="*/ 55 w 76"/>
                <a:gd name="T47" fmla="*/ 20 h 87"/>
                <a:gd name="T48" fmla="*/ 55 w 76"/>
                <a:gd name="T49" fmla="*/ 77 h 87"/>
                <a:gd name="T50" fmla="*/ 55 w 76"/>
                <a:gd name="T51" fmla="*/ 77 h 87"/>
                <a:gd name="T52" fmla="*/ 55 w 76"/>
                <a:gd name="T53" fmla="*/ 81 h 87"/>
                <a:gd name="T54" fmla="*/ 58 w 76"/>
                <a:gd name="T55" fmla="*/ 84 h 87"/>
                <a:gd name="T56" fmla="*/ 61 w 76"/>
                <a:gd name="T57" fmla="*/ 87 h 87"/>
                <a:gd name="T58" fmla="*/ 66 w 76"/>
                <a:gd name="T59" fmla="*/ 87 h 87"/>
                <a:gd name="T60" fmla="*/ 66 w 76"/>
                <a:gd name="T61" fmla="*/ 87 h 87"/>
                <a:gd name="T62" fmla="*/ 68 w 76"/>
                <a:gd name="T63" fmla="*/ 87 h 87"/>
                <a:gd name="T64" fmla="*/ 73 w 76"/>
                <a:gd name="T65" fmla="*/ 84 h 87"/>
                <a:gd name="T66" fmla="*/ 74 w 76"/>
                <a:gd name="T67" fmla="*/ 81 h 87"/>
                <a:gd name="T68" fmla="*/ 76 w 76"/>
                <a:gd name="T69" fmla="*/ 77 h 87"/>
                <a:gd name="T70" fmla="*/ 76 w 76"/>
                <a:gd name="T71" fmla="*/ 11 h 87"/>
                <a:gd name="T72" fmla="*/ 76 w 76"/>
                <a:gd name="T73" fmla="*/ 11 h 87"/>
                <a:gd name="T74" fmla="*/ 74 w 76"/>
                <a:gd name="T75" fmla="*/ 7 h 87"/>
                <a:gd name="T76" fmla="*/ 73 w 76"/>
                <a:gd name="T77" fmla="*/ 5 h 87"/>
                <a:gd name="T78" fmla="*/ 73 w 76"/>
                <a:gd name="T79" fmla="*/ 5 h 87"/>
                <a:gd name="T80" fmla="*/ 70 w 76"/>
                <a:gd name="T81" fmla="*/ 1 h 87"/>
                <a:gd name="T82" fmla="*/ 64 w 76"/>
                <a:gd name="T83" fmla="*/ 0 h 87"/>
                <a:gd name="T84" fmla="*/ 64 w 76"/>
                <a:gd name="T8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87">
                  <a:moveTo>
                    <a:pt x="64" y="0"/>
                  </a:moveTo>
                  <a:lnTo>
                    <a:pt x="10" y="0"/>
                  </a:lnTo>
                  <a:lnTo>
                    <a:pt x="10" y="0"/>
                  </a:lnTo>
                  <a:lnTo>
                    <a:pt x="6" y="1"/>
                  </a:lnTo>
                  <a:lnTo>
                    <a:pt x="3" y="2"/>
                  </a:lnTo>
                  <a:lnTo>
                    <a:pt x="0" y="5"/>
                  </a:lnTo>
                  <a:lnTo>
                    <a:pt x="0" y="10"/>
                  </a:lnTo>
                  <a:lnTo>
                    <a:pt x="0" y="10"/>
                  </a:lnTo>
                  <a:lnTo>
                    <a:pt x="0" y="10"/>
                  </a:lnTo>
                  <a:lnTo>
                    <a:pt x="0" y="10"/>
                  </a:lnTo>
                  <a:lnTo>
                    <a:pt x="0" y="11"/>
                  </a:lnTo>
                  <a:lnTo>
                    <a:pt x="0" y="77"/>
                  </a:lnTo>
                  <a:lnTo>
                    <a:pt x="0" y="77"/>
                  </a:lnTo>
                  <a:lnTo>
                    <a:pt x="0" y="81"/>
                  </a:lnTo>
                  <a:lnTo>
                    <a:pt x="3" y="84"/>
                  </a:lnTo>
                  <a:lnTo>
                    <a:pt x="6" y="87"/>
                  </a:lnTo>
                  <a:lnTo>
                    <a:pt x="10" y="87"/>
                  </a:lnTo>
                  <a:lnTo>
                    <a:pt x="10" y="87"/>
                  </a:lnTo>
                  <a:lnTo>
                    <a:pt x="13" y="87"/>
                  </a:lnTo>
                  <a:lnTo>
                    <a:pt x="17" y="84"/>
                  </a:lnTo>
                  <a:lnTo>
                    <a:pt x="19" y="81"/>
                  </a:lnTo>
                  <a:lnTo>
                    <a:pt x="20" y="77"/>
                  </a:lnTo>
                  <a:lnTo>
                    <a:pt x="20" y="20"/>
                  </a:lnTo>
                  <a:lnTo>
                    <a:pt x="55" y="20"/>
                  </a:lnTo>
                  <a:lnTo>
                    <a:pt x="55" y="77"/>
                  </a:lnTo>
                  <a:lnTo>
                    <a:pt x="55" y="77"/>
                  </a:lnTo>
                  <a:lnTo>
                    <a:pt x="55" y="81"/>
                  </a:lnTo>
                  <a:lnTo>
                    <a:pt x="58" y="84"/>
                  </a:lnTo>
                  <a:lnTo>
                    <a:pt x="61" y="87"/>
                  </a:lnTo>
                  <a:lnTo>
                    <a:pt x="66" y="87"/>
                  </a:lnTo>
                  <a:lnTo>
                    <a:pt x="66" y="87"/>
                  </a:lnTo>
                  <a:lnTo>
                    <a:pt x="68" y="87"/>
                  </a:lnTo>
                  <a:lnTo>
                    <a:pt x="73" y="84"/>
                  </a:lnTo>
                  <a:lnTo>
                    <a:pt x="74" y="81"/>
                  </a:lnTo>
                  <a:lnTo>
                    <a:pt x="76" y="77"/>
                  </a:lnTo>
                  <a:lnTo>
                    <a:pt x="76" y="11"/>
                  </a:lnTo>
                  <a:lnTo>
                    <a:pt x="76" y="11"/>
                  </a:lnTo>
                  <a:lnTo>
                    <a:pt x="74" y="7"/>
                  </a:lnTo>
                  <a:lnTo>
                    <a:pt x="73" y="5"/>
                  </a:lnTo>
                  <a:lnTo>
                    <a:pt x="73" y="5"/>
                  </a:lnTo>
                  <a:lnTo>
                    <a:pt x="70" y="1"/>
                  </a:lnTo>
                  <a:lnTo>
                    <a:pt x="64"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Rectangle 98">
              <a:extLst>
                <a:ext uri="{FF2B5EF4-FFF2-40B4-BE49-F238E27FC236}">
                  <a16:creationId xmlns:a16="http://schemas.microsoft.com/office/drawing/2014/main" id="{98151A35-32A3-4A16-BABD-F9F1BB1A72A8}"/>
                </a:ext>
              </a:extLst>
            </p:cNvPr>
            <p:cNvSpPr>
              <a:spLocks noChangeArrowheads="1"/>
            </p:cNvSpPr>
            <p:nvPr/>
          </p:nvSpPr>
          <p:spPr bwMode="auto">
            <a:xfrm>
              <a:off x="6032501" y="2147888"/>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Rectangle 99">
              <a:extLst>
                <a:ext uri="{FF2B5EF4-FFF2-40B4-BE49-F238E27FC236}">
                  <a16:creationId xmlns:a16="http://schemas.microsoft.com/office/drawing/2014/main" id="{A41F9D10-5D94-4F7E-B34E-E65326C38F40}"/>
                </a:ext>
              </a:extLst>
            </p:cNvPr>
            <p:cNvSpPr>
              <a:spLocks noChangeArrowheads="1"/>
            </p:cNvSpPr>
            <p:nvPr/>
          </p:nvSpPr>
          <p:spPr bwMode="auto">
            <a:xfrm>
              <a:off x="6032501" y="2222500"/>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Freeform 100">
              <a:extLst>
                <a:ext uri="{FF2B5EF4-FFF2-40B4-BE49-F238E27FC236}">
                  <a16:creationId xmlns:a16="http://schemas.microsoft.com/office/drawing/2014/main" id="{A915A231-94A9-4526-8E17-89A8E7E842CD}"/>
                </a:ext>
              </a:extLst>
            </p:cNvPr>
            <p:cNvSpPr>
              <a:spLocks noEditPoints="1"/>
            </p:cNvSpPr>
            <p:nvPr/>
          </p:nvSpPr>
          <p:spPr bwMode="auto">
            <a:xfrm>
              <a:off x="5965826" y="1943100"/>
              <a:ext cx="203200" cy="369887"/>
            </a:xfrm>
            <a:custGeom>
              <a:avLst/>
              <a:gdLst>
                <a:gd name="T0" fmla="*/ 118 w 128"/>
                <a:gd name="T1" fmla="*/ 38 h 233"/>
                <a:gd name="T2" fmla="*/ 20 w 128"/>
                <a:gd name="T3" fmla="*/ 38 h 233"/>
                <a:gd name="T4" fmla="*/ 20 w 128"/>
                <a:gd name="T5" fmla="*/ 10 h 233"/>
                <a:gd name="T6" fmla="*/ 0 w 128"/>
                <a:gd name="T7" fmla="*/ 0 h 233"/>
                <a:gd name="T8" fmla="*/ 0 w 128"/>
                <a:gd name="T9" fmla="*/ 223 h 233"/>
                <a:gd name="T10" fmla="*/ 0 w 128"/>
                <a:gd name="T11" fmla="*/ 223 h 233"/>
                <a:gd name="T12" fmla="*/ 0 w 128"/>
                <a:gd name="T13" fmla="*/ 227 h 233"/>
                <a:gd name="T14" fmla="*/ 2 w 128"/>
                <a:gd name="T15" fmla="*/ 230 h 233"/>
                <a:gd name="T16" fmla="*/ 5 w 128"/>
                <a:gd name="T17" fmla="*/ 233 h 233"/>
                <a:gd name="T18" fmla="*/ 10 w 128"/>
                <a:gd name="T19" fmla="*/ 233 h 233"/>
                <a:gd name="T20" fmla="*/ 10 w 128"/>
                <a:gd name="T21" fmla="*/ 233 h 233"/>
                <a:gd name="T22" fmla="*/ 14 w 128"/>
                <a:gd name="T23" fmla="*/ 233 h 233"/>
                <a:gd name="T24" fmla="*/ 17 w 128"/>
                <a:gd name="T25" fmla="*/ 230 h 233"/>
                <a:gd name="T26" fmla="*/ 19 w 128"/>
                <a:gd name="T27" fmla="*/ 227 h 233"/>
                <a:gd name="T28" fmla="*/ 20 w 128"/>
                <a:gd name="T29" fmla="*/ 223 h 233"/>
                <a:gd name="T30" fmla="*/ 20 w 128"/>
                <a:gd name="T31" fmla="*/ 99 h 233"/>
                <a:gd name="T32" fmla="*/ 118 w 128"/>
                <a:gd name="T33" fmla="*/ 99 h 233"/>
                <a:gd name="T34" fmla="*/ 118 w 128"/>
                <a:gd name="T35" fmla="*/ 99 h 233"/>
                <a:gd name="T36" fmla="*/ 122 w 128"/>
                <a:gd name="T37" fmla="*/ 99 h 233"/>
                <a:gd name="T38" fmla="*/ 125 w 128"/>
                <a:gd name="T39" fmla="*/ 96 h 233"/>
                <a:gd name="T40" fmla="*/ 128 w 128"/>
                <a:gd name="T41" fmla="*/ 93 h 233"/>
                <a:gd name="T42" fmla="*/ 128 w 128"/>
                <a:gd name="T43" fmla="*/ 89 h 233"/>
                <a:gd name="T44" fmla="*/ 128 w 128"/>
                <a:gd name="T45" fmla="*/ 48 h 233"/>
                <a:gd name="T46" fmla="*/ 128 w 128"/>
                <a:gd name="T47" fmla="*/ 48 h 233"/>
                <a:gd name="T48" fmla="*/ 128 w 128"/>
                <a:gd name="T49" fmla="*/ 45 h 233"/>
                <a:gd name="T50" fmla="*/ 125 w 128"/>
                <a:gd name="T51" fmla="*/ 40 h 233"/>
                <a:gd name="T52" fmla="*/ 122 w 128"/>
                <a:gd name="T53" fmla="*/ 39 h 233"/>
                <a:gd name="T54" fmla="*/ 118 w 128"/>
                <a:gd name="T55" fmla="*/ 38 h 233"/>
                <a:gd name="T56" fmla="*/ 118 w 128"/>
                <a:gd name="T57" fmla="*/ 38 h 233"/>
                <a:gd name="T58" fmla="*/ 108 w 128"/>
                <a:gd name="T59" fmla="*/ 78 h 233"/>
                <a:gd name="T60" fmla="*/ 20 w 128"/>
                <a:gd name="T61" fmla="*/ 78 h 233"/>
                <a:gd name="T62" fmla="*/ 20 w 128"/>
                <a:gd name="T63" fmla="*/ 58 h 233"/>
                <a:gd name="T64" fmla="*/ 108 w 128"/>
                <a:gd name="T65" fmla="*/ 58 h 233"/>
                <a:gd name="T66" fmla="*/ 108 w 128"/>
                <a:gd name="T67" fmla="*/ 7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233">
                  <a:moveTo>
                    <a:pt x="118" y="38"/>
                  </a:moveTo>
                  <a:lnTo>
                    <a:pt x="20" y="38"/>
                  </a:lnTo>
                  <a:lnTo>
                    <a:pt x="20" y="10"/>
                  </a:lnTo>
                  <a:lnTo>
                    <a:pt x="0" y="0"/>
                  </a:lnTo>
                  <a:lnTo>
                    <a:pt x="0" y="223"/>
                  </a:lnTo>
                  <a:lnTo>
                    <a:pt x="0" y="223"/>
                  </a:lnTo>
                  <a:lnTo>
                    <a:pt x="0" y="227"/>
                  </a:lnTo>
                  <a:lnTo>
                    <a:pt x="2" y="230"/>
                  </a:lnTo>
                  <a:lnTo>
                    <a:pt x="5" y="233"/>
                  </a:lnTo>
                  <a:lnTo>
                    <a:pt x="10" y="233"/>
                  </a:lnTo>
                  <a:lnTo>
                    <a:pt x="10" y="233"/>
                  </a:lnTo>
                  <a:lnTo>
                    <a:pt x="14" y="233"/>
                  </a:lnTo>
                  <a:lnTo>
                    <a:pt x="17" y="230"/>
                  </a:lnTo>
                  <a:lnTo>
                    <a:pt x="19" y="227"/>
                  </a:lnTo>
                  <a:lnTo>
                    <a:pt x="20" y="223"/>
                  </a:lnTo>
                  <a:lnTo>
                    <a:pt x="20" y="99"/>
                  </a:lnTo>
                  <a:lnTo>
                    <a:pt x="118" y="99"/>
                  </a:lnTo>
                  <a:lnTo>
                    <a:pt x="118" y="99"/>
                  </a:lnTo>
                  <a:lnTo>
                    <a:pt x="122" y="99"/>
                  </a:lnTo>
                  <a:lnTo>
                    <a:pt x="125" y="96"/>
                  </a:lnTo>
                  <a:lnTo>
                    <a:pt x="128" y="93"/>
                  </a:lnTo>
                  <a:lnTo>
                    <a:pt x="128" y="89"/>
                  </a:lnTo>
                  <a:lnTo>
                    <a:pt x="128" y="48"/>
                  </a:lnTo>
                  <a:lnTo>
                    <a:pt x="128" y="48"/>
                  </a:lnTo>
                  <a:lnTo>
                    <a:pt x="128" y="45"/>
                  </a:lnTo>
                  <a:lnTo>
                    <a:pt x="125" y="40"/>
                  </a:lnTo>
                  <a:lnTo>
                    <a:pt x="122" y="39"/>
                  </a:lnTo>
                  <a:lnTo>
                    <a:pt x="118" y="38"/>
                  </a:lnTo>
                  <a:lnTo>
                    <a:pt x="118" y="38"/>
                  </a:lnTo>
                  <a:close/>
                  <a:moveTo>
                    <a:pt x="108" y="78"/>
                  </a:moveTo>
                  <a:lnTo>
                    <a:pt x="20" y="78"/>
                  </a:lnTo>
                  <a:lnTo>
                    <a:pt x="20" y="58"/>
                  </a:lnTo>
                  <a:lnTo>
                    <a:pt x="108" y="58"/>
                  </a:lnTo>
                  <a:lnTo>
                    <a:pt x="10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Freeform 101">
              <a:extLst>
                <a:ext uri="{FF2B5EF4-FFF2-40B4-BE49-F238E27FC236}">
                  <a16:creationId xmlns:a16="http://schemas.microsoft.com/office/drawing/2014/main" id="{71B40F88-B3AC-4E4C-BF9B-F0AE9A2D448C}"/>
                </a:ext>
              </a:extLst>
            </p:cNvPr>
            <p:cNvSpPr>
              <a:spLocks/>
            </p:cNvSpPr>
            <p:nvPr/>
          </p:nvSpPr>
          <p:spPr bwMode="auto">
            <a:xfrm>
              <a:off x="5584826" y="2127250"/>
              <a:ext cx="33338" cy="185737"/>
            </a:xfrm>
            <a:custGeom>
              <a:avLst/>
              <a:gdLst>
                <a:gd name="T0" fmla="*/ 0 w 21"/>
                <a:gd name="T1" fmla="*/ 107 h 117"/>
                <a:gd name="T2" fmla="*/ 0 w 21"/>
                <a:gd name="T3" fmla="*/ 107 h 117"/>
                <a:gd name="T4" fmla="*/ 0 w 21"/>
                <a:gd name="T5" fmla="*/ 111 h 117"/>
                <a:gd name="T6" fmla="*/ 3 w 21"/>
                <a:gd name="T7" fmla="*/ 114 h 117"/>
                <a:gd name="T8" fmla="*/ 6 w 21"/>
                <a:gd name="T9" fmla="*/ 117 h 117"/>
                <a:gd name="T10" fmla="*/ 10 w 21"/>
                <a:gd name="T11" fmla="*/ 117 h 117"/>
                <a:gd name="T12" fmla="*/ 10 w 21"/>
                <a:gd name="T13" fmla="*/ 117 h 117"/>
                <a:gd name="T14" fmla="*/ 15 w 21"/>
                <a:gd name="T15" fmla="*/ 117 h 117"/>
                <a:gd name="T16" fmla="*/ 18 w 21"/>
                <a:gd name="T17" fmla="*/ 114 h 117"/>
                <a:gd name="T18" fmla="*/ 19 w 21"/>
                <a:gd name="T19" fmla="*/ 111 h 117"/>
                <a:gd name="T20" fmla="*/ 21 w 21"/>
                <a:gd name="T21" fmla="*/ 107 h 117"/>
                <a:gd name="T22" fmla="*/ 21 w 21"/>
                <a:gd name="T23" fmla="*/ 0 h 117"/>
                <a:gd name="T24" fmla="*/ 0 w 21"/>
                <a:gd name="T25" fmla="*/ 0 h 117"/>
                <a:gd name="T26" fmla="*/ 0 w 21"/>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17">
                  <a:moveTo>
                    <a:pt x="0" y="107"/>
                  </a:moveTo>
                  <a:lnTo>
                    <a:pt x="0" y="107"/>
                  </a:lnTo>
                  <a:lnTo>
                    <a:pt x="0" y="111"/>
                  </a:lnTo>
                  <a:lnTo>
                    <a:pt x="3" y="114"/>
                  </a:lnTo>
                  <a:lnTo>
                    <a:pt x="6" y="117"/>
                  </a:lnTo>
                  <a:lnTo>
                    <a:pt x="10" y="117"/>
                  </a:lnTo>
                  <a:lnTo>
                    <a:pt x="10" y="117"/>
                  </a:lnTo>
                  <a:lnTo>
                    <a:pt x="15" y="117"/>
                  </a:lnTo>
                  <a:lnTo>
                    <a:pt x="18" y="114"/>
                  </a:lnTo>
                  <a:lnTo>
                    <a:pt x="19" y="111"/>
                  </a:lnTo>
                  <a:lnTo>
                    <a:pt x="21" y="107"/>
                  </a:lnTo>
                  <a:lnTo>
                    <a:pt x="21" y="0"/>
                  </a:lnTo>
                  <a:lnTo>
                    <a:pt x="0" y="0"/>
                  </a:lnTo>
                  <a:lnTo>
                    <a:pt x="0"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Freeform 102">
              <a:extLst>
                <a:ext uri="{FF2B5EF4-FFF2-40B4-BE49-F238E27FC236}">
                  <a16:creationId xmlns:a16="http://schemas.microsoft.com/office/drawing/2014/main" id="{B5215B92-A66C-44D5-BF63-B69521106D10}"/>
                </a:ext>
              </a:extLst>
            </p:cNvPr>
            <p:cNvSpPr>
              <a:spLocks/>
            </p:cNvSpPr>
            <p:nvPr/>
          </p:nvSpPr>
          <p:spPr bwMode="auto">
            <a:xfrm>
              <a:off x="6102351" y="2127250"/>
              <a:ext cx="31750" cy="185737"/>
            </a:xfrm>
            <a:custGeom>
              <a:avLst/>
              <a:gdLst>
                <a:gd name="T0" fmla="*/ 0 w 20"/>
                <a:gd name="T1" fmla="*/ 107 h 117"/>
                <a:gd name="T2" fmla="*/ 0 w 20"/>
                <a:gd name="T3" fmla="*/ 107 h 117"/>
                <a:gd name="T4" fmla="*/ 1 w 20"/>
                <a:gd name="T5" fmla="*/ 111 h 117"/>
                <a:gd name="T6" fmla="*/ 3 w 20"/>
                <a:gd name="T7" fmla="*/ 114 h 117"/>
                <a:gd name="T8" fmla="*/ 7 w 20"/>
                <a:gd name="T9" fmla="*/ 117 h 117"/>
                <a:gd name="T10" fmla="*/ 10 w 20"/>
                <a:gd name="T11" fmla="*/ 117 h 117"/>
                <a:gd name="T12" fmla="*/ 10 w 20"/>
                <a:gd name="T13" fmla="*/ 117 h 117"/>
                <a:gd name="T14" fmla="*/ 14 w 20"/>
                <a:gd name="T15" fmla="*/ 117 h 117"/>
                <a:gd name="T16" fmla="*/ 17 w 20"/>
                <a:gd name="T17" fmla="*/ 114 h 117"/>
                <a:gd name="T18" fmla="*/ 20 w 20"/>
                <a:gd name="T19" fmla="*/ 111 h 117"/>
                <a:gd name="T20" fmla="*/ 20 w 20"/>
                <a:gd name="T21" fmla="*/ 107 h 117"/>
                <a:gd name="T22" fmla="*/ 20 w 20"/>
                <a:gd name="T23" fmla="*/ 0 h 117"/>
                <a:gd name="T24" fmla="*/ 0 w 20"/>
                <a:gd name="T25" fmla="*/ 0 h 117"/>
                <a:gd name="T26" fmla="*/ 0 w 20"/>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7">
                  <a:moveTo>
                    <a:pt x="0" y="107"/>
                  </a:moveTo>
                  <a:lnTo>
                    <a:pt x="0" y="107"/>
                  </a:lnTo>
                  <a:lnTo>
                    <a:pt x="1" y="111"/>
                  </a:lnTo>
                  <a:lnTo>
                    <a:pt x="3" y="114"/>
                  </a:lnTo>
                  <a:lnTo>
                    <a:pt x="7" y="117"/>
                  </a:lnTo>
                  <a:lnTo>
                    <a:pt x="10" y="117"/>
                  </a:lnTo>
                  <a:lnTo>
                    <a:pt x="10" y="117"/>
                  </a:lnTo>
                  <a:lnTo>
                    <a:pt x="14" y="117"/>
                  </a:lnTo>
                  <a:lnTo>
                    <a:pt x="17" y="114"/>
                  </a:lnTo>
                  <a:lnTo>
                    <a:pt x="20" y="111"/>
                  </a:lnTo>
                  <a:lnTo>
                    <a:pt x="20" y="107"/>
                  </a:lnTo>
                  <a:lnTo>
                    <a:pt x="20" y="0"/>
                  </a:lnTo>
                  <a:lnTo>
                    <a:pt x="0" y="0"/>
                  </a:lnTo>
                  <a:lnTo>
                    <a:pt x="0"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Freeform 103">
              <a:extLst>
                <a:ext uri="{FF2B5EF4-FFF2-40B4-BE49-F238E27FC236}">
                  <a16:creationId xmlns:a16="http://schemas.microsoft.com/office/drawing/2014/main" id="{31FFD336-A446-4614-B173-49A8F6B74AE5}"/>
                </a:ext>
              </a:extLst>
            </p:cNvPr>
            <p:cNvSpPr>
              <a:spLocks noEditPoints="1"/>
            </p:cNvSpPr>
            <p:nvPr/>
          </p:nvSpPr>
          <p:spPr bwMode="auto">
            <a:xfrm>
              <a:off x="5549901" y="1943100"/>
              <a:ext cx="204788" cy="369887"/>
            </a:xfrm>
            <a:custGeom>
              <a:avLst/>
              <a:gdLst>
                <a:gd name="T0" fmla="*/ 108 w 129"/>
                <a:gd name="T1" fmla="*/ 38 h 233"/>
                <a:gd name="T2" fmla="*/ 10 w 129"/>
                <a:gd name="T3" fmla="*/ 38 h 233"/>
                <a:gd name="T4" fmla="*/ 10 w 129"/>
                <a:gd name="T5" fmla="*/ 38 h 233"/>
                <a:gd name="T6" fmla="*/ 6 w 129"/>
                <a:gd name="T7" fmla="*/ 39 h 233"/>
                <a:gd name="T8" fmla="*/ 3 w 129"/>
                <a:gd name="T9" fmla="*/ 40 h 233"/>
                <a:gd name="T10" fmla="*/ 0 w 129"/>
                <a:gd name="T11" fmla="*/ 45 h 233"/>
                <a:gd name="T12" fmla="*/ 0 w 129"/>
                <a:gd name="T13" fmla="*/ 48 h 233"/>
                <a:gd name="T14" fmla="*/ 0 w 129"/>
                <a:gd name="T15" fmla="*/ 89 h 233"/>
                <a:gd name="T16" fmla="*/ 0 w 129"/>
                <a:gd name="T17" fmla="*/ 89 h 233"/>
                <a:gd name="T18" fmla="*/ 0 w 129"/>
                <a:gd name="T19" fmla="*/ 93 h 233"/>
                <a:gd name="T20" fmla="*/ 3 w 129"/>
                <a:gd name="T21" fmla="*/ 96 h 233"/>
                <a:gd name="T22" fmla="*/ 6 w 129"/>
                <a:gd name="T23" fmla="*/ 99 h 233"/>
                <a:gd name="T24" fmla="*/ 10 w 129"/>
                <a:gd name="T25" fmla="*/ 99 h 233"/>
                <a:gd name="T26" fmla="*/ 108 w 129"/>
                <a:gd name="T27" fmla="*/ 99 h 233"/>
                <a:gd name="T28" fmla="*/ 108 w 129"/>
                <a:gd name="T29" fmla="*/ 223 h 233"/>
                <a:gd name="T30" fmla="*/ 108 w 129"/>
                <a:gd name="T31" fmla="*/ 223 h 233"/>
                <a:gd name="T32" fmla="*/ 110 w 129"/>
                <a:gd name="T33" fmla="*/ 227 h 233"/>
                <a:gd name="T34" fmla="*/ 111 w 129"/>
                <a:gd name="T35" fmla="*/ 230 h 233"/>
                <a:gd name="T36" fmla="*/ 116 w 129"/>
                <a:gd name="T37" fmla="*/ 233 h 233"/>
                <a:gd name="T38" fmla="*/ 118 w 129"/>
                <a:gd name="T39" fmla="*/ 233 h 233"/>
                <a:gd name="T40" fmla="*/ 118 w 129"/>
                <a:gd name="T41" fmla="*/ 233 h 233"/>
                <a:gd name="T42" fmla="*/ 123 w 129"/>
                <a:gd name="T43" fmla="*/ 233 h 233"/>
                <a:gd name="T44" fmla="*/ 126 w 129"/>
                <a:gd name="T45" fmla="*/ 230 h 233"/>
                <a:gd name="T46" fmla="*/ 129 w 129"/>
                <a:gd name="T47" fmla="*/ 227 h 233"/>
                <a:gd name="T48" fmla="*/ 129 w 129"/>
                <a:gd name="T49" fmla="*/ 223 h 233"/>
                <a:gd name="T50" fmla="*/ 129 w 129"/>
                <a:gd name="T51" fmla="*/ 0 h 233"/>
                <a:gd name="T52" fmla="*/ 108 w 129"/>
                <a:gd name="T53" fmla="*/ 10 h 233"/>
                <a:gd name="T54" fmla="*/ 108 w 129"/>
                <a:gd name="T55" fmla="*/ 38 h 233"/>
                <a:gd name="T56" fmla="*/ 108 w 129"/>
                <a:gd name="T57" fmla="*/ 78 h 233"/>
                <a:gd name="T58" fmla="*/ 21 w 129"/>
                <a:gd name="T59" fmla="*/ 78 h 233"/>
                <a:gd name="T60" fmla="*/ 21 w 129"/>
                <a:gd name="T61" fmla="*/ 58 h 233"/>
                <a:gd name="T62" fmla="*/ 108 w 129"/>
                <a:gd name="T63" fmla="*/ 58 h 233"/>
                <a:gd name="T64" fmla="*/ 108 w 129"/>
                <a:gd name="T65" fmla="*/ 7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233">
                  <a:moveTo>
                    <a:pt x="108" y="38"/>
                  </a:moveTo>
                  <a:lnTo>
                    <a:pt x="10" y="38"/>
                  </a:lnTo>
                  <a:lnTo>
                    <a:pt x="10" y="38"/>
                  </a:lnTo>
                  <a:lnTo>
                    <a:pt x="6" y="39"/>
                  </a:lnTo>
                  <a:lnTo>
                    <a:pt x="3" y="40"/>
                  </a:lnTo>
                  <a:lnTo>
                    <a:pt x="0" y="45"/>
                  </a:lnTo>
                  <a:lnTo>
                    <a:pt x="0" y="48"/>
                  </a:lnTo>
                  <a:lnTo>
                    <a:pt x="0" y="89"/>
                  </a:lnTo>
                  <a:lnTo>
                    <a:pt x="0" y="89"/>
                  </a:lnTo>
                  <a:lnTo>
                    <a:pt x="0" y="93"/>
                  </a:lnTo>
                  <a:lnTo>
                    <a:pt x="3" y="96"/>
                  </a:lnTo>
                  <a:lnTo>
                    <a:pt x="6" y="99"/>
                  </a:lnTo>
                  <a:lnTo>
                    <a:pt x="10" y="99"/>
                  </a:lnTo>
                  <a:lnTo>
                    <a:pt x="108" y="99"/>
                  </a:lnTo>
                  <a:lnTo>
                    <a:pt x="108" y="223"/>
                  </a:lnTo>
                  <a:lnTo>
                    <a:pt x="108" y="223"/>
                  </a:lnTo>
                  <a:lnTo>
                    <a:pt x="110" y="227"/>
                  </a:lnTo>
                  <a:lnTo>
                    <a:pt x="111" y="230"/>
                  </a:lnTo>
                  <a:lnTo>
                    <a:pt x="116" y="233"/>
                  </a:lnTo>
                  <a:lnTo>
                    <a:pt x="118" y="233"/>
                  </a:lnTo>
                  <a:lnTo>
                    <a:pt x="118" y="233"/>
                  </a:lnTo>
                  <a:lnTo>
                    <a:pt x="123" y="233"/>
                  </a:lnTo>
                  <a:lnTo>
                    <a:pt x="126" y="230"/>
                  </a:lnTo>
                  <a:lnTo>
                    <a:pt x="129" y="227"/>
                  </a:lnTo>
                  <a:lnTo>
                    <a:pt x="129" y="223"/>
                  </a:lnTo>
                  <a:lnTo>
                    <a:pt x="129" y="0"/>
                  </a:lnTo>
                  <a:lnTo>
                    <a:pt x="108" y="10"/>
                  </a:lnTo>
                  <a:lnTo>
                    <a:pt x="108" y="38"/>
                  </a:lnTo>
                  <a:close/>
                  <a:moveTo>
                    <a:pt x="108" y="78"/>
                  </a:moveTo>
                  <a:lnTo>
                    <a:pt x="21" y="78"/>
                  </a:lnTo>
                  <a:lnTo>
                    <a:pt x="21" y="58"/>
                  </a:lnTo>
                  <a:lnTo>
                    <a:pt x="108" y="58"/>
                  </a:lnTo>
                  <a:lnTo>
                    <a:pt x="10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Freeform 104">
              <a:extLst>
                <a:ext uri="{FF2B5EF4-FFF2-40B4-BE49-F238E27FC236}">
                  <a16:creationId xmlns:a16="http://schemas.microsoft.com/office/drawing/2014/main" id="{43F80D19-C8B2-4555-9414-D300AB827FEB}"/>
                </a:ext>
              </a:extLst>
            </p:cNvPr>
            <p:cNvSpPr>
              <a:spLocks noEditPoints="1"/>
            </p:cNvSpPr>
            <p:nvPr/>
          </p:nvSpPr>
          <p:spPr bwMode="auto">
            <a:xfrm>
              <a:off x="5670551" y="1687513"/>
              <a:ext cx="381000" cy="257175"/>
            </a:xfrm>
            <a:custGeom>
              <a:avLst/>
              <a:gdLst>
                <a:gd name="T0" fmla="*/ 10 w 240"/>
                <a:gd name="T1" fmla="*/ 162 h 162"/>
                <a:gd name="T2" fmla="*/ 120 w 240"/>
                <a:gd name="T3" fmla="*/ 107 h 162"/>
                <a:gd name="T4" fmla="*/ 224 w 240"/>
                <a:gd name="T5" fmla="*/ 161 h 162"/>
                <a:gd name="T6" fmla="*/ 229 w 240"/>
                <a:gd name="T7" fmla="*/ 162 h 162"/>
                <a:gd name="T8" fmla="*/ 238 w 240"/>
                <a:gd name="T9" fmla="*/ 156 h 162"/>
                <a:gd name="T10" fmla="*/ 240 w 240"/>
                <a:gd name="T11" fmla="*/ 153 h 162"/>
                <a:gd name="T12" fmla="*/ 237 w 240"/>
                <a:gd name="T13" fmla="*/ 146 h 162"/>
                <a:gd name="T14" fmla="*/ 130 w 240"/>
                <a:gd name="T15" fmla="*/ 89 h 162"/>
                <a:gd name="T16" fmla="*/ 129 w 240"/>
                <a:gd name="T17" fmla="*/ 88 h 162"/>
                <a:gd name="T18" fmla="*/ 130 w 240"/>
                <a:gd name="T19" fmla="*/ 86 h 162"/>
                <a:gd name="T20" fmla="*/ 187 w 240"/>
                <a:gd name="T21" fmla="*/ 47 h 162"/>
                <a:gd name="T22" fmla="*/ 190 w 240"/>
                <a:gd name="T23" fmla="*/ 45 h 162"/>
                <a:gd name="T24" fmla="*/ 190 w 240"/>
                <a:gd name="T25" fmla="*/ 45 h 162"/>
                <a:gd name="T26" fmla="*/ 191 w 240"/>
                <a:gd name="T27" fmla="*/ 44 h 162"/>
                <a:gd name="T28" fmla="*/ 191 w 240"/>
                <a:gd name="T29" fmla="*/ 44 h 162"/>
                <a:gd name="T30" fmla="*/ 193 w 240"/>
                <a:gd name="T31" fmla="*/ 41 h 162"/>
                <a:gd name="T32" fmla="*/ 193 w 240"/>
                <a:gd name="T33" fmla="*/ 41 h 162"/>
                <a:gd name="T34" fmla="*/ 193 w 240"/>
                <a:gd name="T35" fmla="*/ 41 h 162"/>
                <a:gd name="T36" fmla="*/ 194 w 240"/>
                <a:gd name="T37" fmla="*/ 39 h 162"/>
                <a:gd name="T38" fmla="*/ 194 w 240"/>
                <a:gd name="T39" fmla="*/ 38 h 162"/>
                <a:gd name="T40" fmla="*/ 194 w 240"/>
                <a:gd name="T41" fmla="*/ 36 h 162"/>
                <a:gd name="T42" fmla="*/ 194 w 240"/>
                <a:gd name="T43" fmla="*/ 36 h 162"/>
                <a:gd name="T44" fmla="*/ 194 w 240"/>
                <a:gd name="T45" fmla="*/ 35 h 162"/>
                <a:gd name="T46" fmla="*/ 193 w 240"/>
                <a:gd name="T47" fmla="*/ 34 h 162"/>
                <a:gd name="T48" fmla="*/ 193 w 240"/>
                <a:gd name="T49" fmla="*/ 34 h 162"/>
                <a:gd name="T50" fmla="*/ 193 w 240"/>
                <a:gd name="T51" fmla="*/ 34 h 162"/>
                <a:gd name="T52" fmla="*/ 193 w 240"/>
                <a:gd name="T53" fmla="*/ 32 h 162"/>
                <a:gd name="T54" fmla="*/ 193 w 240"/>
                <a:gd name="T55" fmla="*/ 31 h 162"/>
                <a:gd name="T56" fmla="*/ 190 w 240"/>
                <a:gd name="T57" fmla="*/ 29 h 162"/>
                <a:gd name="T58" fmla="*/ 190 w 240"/>
                <a:gd name="T59" fmla="*/ 29 h 162"/>
                <a:gd name="T60" fmla="*/ 188 w 240"/>
                <a:gd name="T61" fmla="*/ 28 h 162"/>
                <a:gd name="T62" fmla="*/ 187 w 240"/>
                <a:gd name="T63" fmla="*/ 28 h 162"/>
                <a:gd name="T64" fmla="*/ 187 w 240"/>
                <a:gd name="T65" fmla="*/ 28 h 162"/>
                <a:gd name="T66" fmla="*/ 124 w 240"/>
                <a:gd name="T67" fmla="*/ 1 h 162"/>
                <a:gd name="T68" fmla="*/ 117 w 240"/>
                <a:gd name="T69" fmla="*/ 1 h 162"/>
                <a:gd name="T70" fmla="*/ 113 w 240"/>
                <a:gd name="T71" fmla="*/ 4 h 162"/>
                <a:gd name="T72" fmla="*/ 110 w 240"/>
                <a:gd name="T73" fmla="*/ 7 h 162"/>
                <a:gd name="T74" fmla="*/ 110 w 240"/>
                <a:gd name="T75" fmla="*/ 86 h 162"/>
                <a:gd name="T76" fmla="*/ 110 w 240"/>
                <a:gd name="T77" fmla="*/ 89 h 162"/>
                <a:gd name="T78" fmla="*/ 108 w 240"/>
                <a:gd name="T79" fmla="*/ 89 h 162"/>
                <a:gd name="T80" fmla="*/ 4 w 240"/>
                <a:gd name="T81" fmla="*/ 143 h 162"/>
                <a:gd name="T82" fmla="*/ 0 w 240"/>
                <a:gd name="T83" fmla="*/ 149 h 162"/>
                <a:gd name="T84" fmla="*/ 0 w 240"/>
                <a:gd name="T85" fmla="*/ 156 h 162"/>
                <a:gd name="T86" fmla="*/ 4 w 240"/>
                <a:gd name="T87" fmla="*/ 161 h 162"/>
                <a:gd name="T88" fmla="*/ 10 w 240"/>
                <a:gd name="T89" fmla="*/ 162 h 162"/>
                <a:gd name="T90" fmla="*/ 156 w 240"/>
                <a:gd name="T91" fmla="*/ 36 h 162"/>
                <a:gd name="T92" fmla="*/ 130 w 240"/>
                <a:gd name="T93" fmla="*/ 2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 h="162">
                  <a:moveTo>
                    <a:pt x="10" y="162"/>
                  </a:moveTo>
                  <a:lnTo>
                    <a:pt x="10" y="162"/>
                  </a:lnTo>
                  <a:lnTo>
                    <a:pt x="15" y="161"/>
                  </a:lnTo>
                  <a:lnTo>
                    <a:pt x="120" y="107"/>
                  </a:lnTo>
                  <a:lnTo>
                    <a:pt x="224" y="161"/>
                  </a:lnTo>
                  <a:lnTo>
                    <a:pt x="224" y="161"/>
                  </a:lnTo>
                  <a:lnTo>
                    <a:pt x="229" y="162"/>
                  </a:lnTo>
                  <a:lnTo>
                    <a:pt x="229" y="162"/>
                  </a:lnTo>
                  <a:lnTo>
                    <a:pt x="234" y="161"/>
                  </a:lnTo>
                  <a:lnTo>
                    <a:pt x="238" y="156"/>
                  </a:lnTo>
                  <a:lnTo>
                    <a:pt x="238" y="156"/>
                  </a:lnTo>
                  <a:lnTo>
                    <a:pt x="240" y="153"/>
                  </a:lnTo>
                  <a:lnTo>
                    <a:pt x="238" y="149"/>
                  </a:lnTo>
                  <a:lnTo>
                    <a:pt x="237" y="146"/>
                  </a:lnTo>
                  <a:lnTo>
                    <a:pt x="234" y="143"/>
                  </a:lnTo>
                  <a:lnTo>
                    <a:pt x="130" y="89"/>
                  </a:lnTo>
                  <a:lnTo>
                    <a:pt x="130" y="89"/>
                  </a:lnTo>
                  <a:lnTo>
                    <a:pt x="129" y="88"/>
                  </a:lnTo>
                  <a:lnTo>
                    <a:pt x="129" y="88"/>
                  </a:lnTo>
                  <a:lnTo>
                    <a:pt x="130" y="86"/>
                  </a:lnTo>
                  <a:lnTo>
                    <a:pt x="130" y="70"/>
                  </a:lnTo>
                  <a:lnTo>
                    <a:pt x="187" y="47"/>
                  </a:lnTo>
                  <a:lnTo>
                    <a:pt x="187" y="47"/>
                  </a:lnTo>
                  <a:lnTo>
                    <a:pt x="190" y="45"/>
                  </a:lnTo>
                  <a:lnTo>
                    <a:pt x="190" y="45"/>
                  </a:lnTo>
                  <a:lnTo>
                    <a:pt x="190" y="45"/>
                  </a:lnTo>
                  <a:lnTo>
                    <a:pt x="190" y="45"/>
                  </a:lnTo>
                  <a:lnTo>
                    <a:pt x="191" y="44"/>
                  </a:lnTo>
                  <a:lnTo>
                    <a:pt x="191" y="44"/>
                  </a:lnTo>
                  <a:lnTo>
                    <a:pt x="191" y="44"/>
                  </a:lnTo>
                  <a:lnTo>
                    <a:pt x="191" y="44"/>
                  </a:lnTo>
                  <a:lnTo>
                    <a:pt x="193" y="41"/>
                  </a:lnTo>
                  <a:lnTo>
                    <a:pt x="193" y="41"/>
                  </a:lnTo>
                  <a:lnTo>
                    <a:pt x="193" y="41"/>
                  </a:lnTo>
                  <a:lnTo>
                    <a:pt x="193" y="41"/>
                  </a:lnTo>
                  <a:lnTo>
                    <a:pt x="193" y="41"/>
                  </a:lnTo>
                  <a:lnTo>
                    <a:pt x="193" y="41"/>
                  </a:lnTo>
                  <a:lnTo>
                    <a:pt x="194" y="39"/>
                  </a:lnTo>
                  <a:lnTo>
                    <a:pt x="194" y="39"/>
                  </a:lnTo>
                  <a:lnTo>
                    <a:pt x="194" y="38"/>
                  </a:lnTo>
                  <a:lnTo>
                    <a:pt x="194" y="38"/>
                  </a:lnTo>
                  <a:lnTo>
                    <a:pt x="194" y="36"/>
                  </a:lnTo>
                  <a:lnTo>
                    <a:pt x="194" y="36"/>
                  </a:lnTo>
                  <a:lnTo>
                    <a:pt x="194" y="36"/>
                  </a:lnTo>
                  <a:lnTo>
                    <a:pt x="194" y="36"/>
                  </a:lnTo>
                  <a:lnTo>
                    <a:pt x="194" y="35"/>
                  </a:lnTo>
                  <a:lnTo>
                    <a:pt x="194" y="35"/>
                  </a:lnTo>
                  <a:lnTo>
                    <a:pt x="193" y="34"/>
                  </a:lnTo>
                  <a:lnTo>
                    <a:pt x="193" y="34"/>
                  </a:lnTo>
                  <a:lnTo>
                    <a:pt x="193" y="34"/>
                  </a:lnTo>
                  <a:lnTo>
                    <a:pt x="193" y="34"/>
                  </a:lnTo>
                  <a:lnTo>
                    <a:pt x="193" y="34"/>
                  </a:lnTo>
                  <a:lnTo>
                    <a:pt x="193" y="34"/>
                  </a:lnTo>
                  <a:lnTo>
                    <a:pt x="193" y="32"/>
                  </a:lnTo>
                  <a:lnTo>
                    <a:pt x="193" y="32"/>
                  </a:lnTo>
                  <a:lnTo>
                    <a:pt x="193" y="31"/>
                  </a:lnTo>
                  <a:lnTo>
                    <a:pt x="193" y="31"/>
                  </a:lnTo>
                  <a:lnTo>
                    <a:pt x="190" y="29"/>
                  </a:lnTo>
                  <a:lnTo>
                    <a:pt x="190" y="29"/>
                  </a:lnTo>
                  <a:lnTo>
                    <a:pt x="190" y="29"/>
                  </a:lnTo>
                  <a:lnTo>
                    <a:pt x="190" y="29"/>
                  </a:lnTo>
                  <a:lnTo>
                    <a:pt x="188" y="28"/>
                  </a:lnTo>
                  <a:lnTo>
                    <a:pt x="188" y="28"/>
                  </a:lnTo>
                  <a:lnTo>
                    <a:pt x="187" y="28"/>
                  </a:lnTo>
                  <a:lnTo>
                    <a:pt x="187" y="28"/>
                  </a:lnTo>
                  <a:lnTo>
                    <a:pt x="187" y="28"/>
                  </a:lnTo>
                  <a:lnTo>
                    <a:pt x="124" y="1"/>
                  </a:lnTo>
                  <a:lnTo>
                    <a:pt x="124" y="1"/>
                  </a:lnTo>
                  <a:lnTo>
                    <a:pt x="120" y="0"/>
                  </a:lnTo>
                  <a:lnTo>
                    <a:pt x="117" y="1"/>
                  </a:lnTo>
                  <a:lnTo>
                    <a:pt x="114" y="1"/>
                  </a:lnTo>
                  <a:lnTo>
                    <a:pt x="113" y="4"/>
                  </a:lnTo>
                  <a:lnTo>
                    <a:pt x="113" y="4"/>
                  </a:lnTo>
                  <a:lnTo>
                    <a:pt x="110" y="7"/>
                  </a:lnTo>
                  <a:lnTo>
                    <a:pt x="110" y="12"/>
                  </a:lnTo>
                  <a:lnTo>
                    <a:pt x="110" y="86"/>
                  </a:lnTo>
                  <a:lnTo>
                    <a:pt x="110" y="86"/>
                  </a:lnTo>
                  <a:lnTo>
                    <a:pt x="110" y="89"/>
                  </a:lnTo>
                  <a:lnTo>
                    <a:pt x="110" y="89"/>
                  </a:lnTo>
                  <a:lnTo>
                    <a:pt x="108" y="89"/>
                  </a:lnTo>
                  <a:lnTo>
                    <a:pt x="4" y="143"/>
                  </a:lnTo>
                  <a:lnTo>
                    <a:pt x="4" y="143"/>
                  </a:lnTo>
                  <a:lnTo>
                    <a:pt x="2" y="146"/>
                  </a:lnTo>
                  <a:lnTo>
                    <a:pt x="0" y="149"/>
                  </a:lnTo>
                  <a:lnTo>
                    <a:pt x="0" y="153"/>
                  </a:lnTo>
                  <a:lnTo>
                    <a:pt x="0" y="156"/>
                  </a:lnTo>
                  <a:lnTo>
                    <a:pt x="0" y="156"/>
                  </a:lnTo>
                  <a:lnTo>
                    <a:pt x="4" y="161"/>
                  </a:lnTo>
                  <a:lnTo>
                    <a:pt x="10" y="162"/>
                  </a:lnTo>
                  <a:lnTo>
                    <a:pt x="10" y="162"/>
                  </a:lnTo>
                  <a:close/>
                  <a:moveTo>
                    <a:pt x="130" y="26"/>
                  </a:moveTo>
                  <a:lnTo>
                    <a:pt x="156" y="36"/>
                  </a:lnTo>
                  <a:lnTo>
                    <a:pt x="130" y="48"/>
                  </a:lnTo>
                  <a:lnTo>
                    <a:pt x="13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69" name="Group 68">
            <a:extLst>
              <a:ext uri="{FF2B5EF4-FFF2-40B4-BE49-F238E27FC236}">
                <a16:creationId xmlns:a16="http://schemas.microsoft.com/office/drawing/2014/main" id="{638545F8-D516-42C9-A19F-FBD41B22BB80}"/>
              </a:ext>
              <a:ext uri="{C183D7F6-B498-43B3-948B-1728B52AA6E4}">
                <adec:decorative xmlns:adec="http://schemas.microsoft.com/office/drawing/2017/decorative" val="1"/>
              </a:ext>
            </a:extLst>
          </p:cNvPr>
          <p:cNvGrpSpPr>
            <a:grpSpLocks noChangeAspect="1"/>
          </p:cNvGrpSpPr>
          <p:nvPr/>
        </p:nvGrpSpPr>
        <p:grpSpPr>
          <a:xfrm>
            <a:off x="4304922" y="4084502"/>
            <a:ext cx="706430" cy="713674"/>
            <a:chOff x="5549901" y="1687513"/>
            <a:chExt cx="619125" cy="625474"/>
          </a:xfrm>
          <a:solidFill>
            <a:schemeClr val="accent1"/>
          </a:solidFill>
        </p:grpSpPr>
        <p:sp>
          <p:nvSpPr>
            <p:cNvPr id="70" name="Freeform 94">
              <a:extLst>
                <a:ext uri="{FF2B5EF4-FFF2-40B4-BE49-F238E27FC236}">
                  <a16:creationId xmlns:a16="http://schemas.microsoft.com/office/drawing/2014/main" id="{841079FF-0AE4-4C94-AAA6-A7430578C789}"/>
                </a:ext>
              </a:extLst>
            </p:cNvPr>
            <p:cNvSpPr>
              <a:spLocks noEditPoints="1"/>
            </p:cNvSpPr>
            <p:nvPr/>
          </p:nvSpPr>
          <p:spPr bwMode="auto">
            <a:xfrm>
              <a:off x="5786438" y="1933575"/>
              <a:ext cx="146050" cy="142875"/>
            </a:xfrm>
            <a:custGeom>
              <a:avLst/>
              <a:gdLst>
                <a:gd name="T0" fmla="*/ 47 w 92"/>
                <a:gd name="T1" fmla="*/ 0 h 90"/>
                <a:gd name="T2" fmla="*/ 28 w 92"/>
                <a:gd name="T3" fmla="*/ 3 h 90"/>
                <a:gd name="T4" fmla="*/ 15 w 92"/>
                <a:gd name="T5" fmla="*/ 13 h 90"/>
                <a:gd name="T6" fmla="*/ 4 w 92"/>
                <a:gd name="T7" fmla="*/ 27 h 90"/>
                <a:gd name="T8" fmla="*/ 0 w 92"/>
                <a:gd name="T9" fmla="*/ 45 h 90"/>
                <a:gd name="T10" fmla="*/ 2 w 92"/>
                <a:gd name="T11" fmla="*/ 54 h 90"/>
                <a:gd name="T12" fmla="*/ 9 w 92"/>
                <a:gd name="T13" fmla="*/ 70 h 90"/>
                <a:gd name="T14" fmla="*/ 21 w 92"/>
                <a:gd name="T15" fmla="*/ 81 h 90"/>
                <a:gd name="T16" fmla="*/ 37 w 92"/>
                <a:gd name="T17" fmla="*/ 89 h 90"/>
                <a:gd name="T18" fmla="*/ 47 w 92"/>
                <a:gd name="T19" fmla="*/ 90 h 90"/>
                <a:gd name="T20" fmla="*/ 64 w 92"/>
                <a:gd name="T21" fmla="*/ 86 h 90"/>
                <a:gd name="T22" fmla="*/ 79 w 92"/>
                <a:gd name="T23" fmla="*/ 77 h 90"/>
                <a:gd name="T24" fmla="*/ 88 w 92"/>
                <a:gd name="T25" fmla="*/ 63 h 90"/>
                <a:gd name="T26" fmla="*/ 92 w 92"/>
                <a:gd name="T27" fmla="*/ 45 h 90"/>
                <a:gd name="T28" fmla="*/ 91 w 92"/>
                <a:gd name="T29" fmla="*/ 35 h 90"/>
                <a:gd name="T30" fmla="*/ 83 w 92"/>
                <a:gd name="T31" fmla="*/ 19 h 90"/>
                <a:gd name="T32" fmla="*/ 72 w 92"/>
                <a:gd name="T33" fmla="*/ 7 h 90"/>
                <a:gd name="T34" fmla="*/ 56 w 92"/>
                <a:gd name="T35" fmla="*/ 0 h 90"/>
                <a:gd name="T36" fmla="*/ 47 w 92"/>
                <a:gd name="T37" fmla="*/ 0 h 90"/>
                <a:gd name="T38" fmla="*/ 47 w 92"/>
                <a:gd name="T39" fmla="*/ 73 h 90"/>
                <a:gd name="T40" fmla="*/ 35 w 92"/>
                <a:gd name="T41" fmla="*/ 70 h 90"/>
                <a:gd name="T42" fmla="*/ 26 w 92"/>
                <a:gd name="T43" fmla="*/ 64 h 90"/>
                <a:gd name="T44" fmla="*/ 21 w 92"/>
                <a:gd name="T45" fmla="*/ 55 h 90"/>
                <a:gd name="T46" fmla="*/ 18 w 92"/>
                <a:gd name="T47" fmla="*/ 45 h 90"/>
                <a:gd name="T48" fmla="*/ 19 w 92"/>
                <a:gd name="T49" fmla="*/ 39 h 90"/>
                <a:gd name="T50" fmla="*/ 23 w 92"/>
                <a:gd name="T51" fmla="*/ 29 h 90"/>
                <a:gd name="T52" fmla="*/ 31 w 92"/>
                <a:gd name="T53" fmla="*/ 22 h 90"/>
                <a:gd name="T54" fmla="*/ 41 w 92"/>
                <a:gd name="T55" fmla="*/ 17 h 90"/>
                <a:gd name="T56" fmla="*/ 47 w 92"/>
                <a:gd name="T57" fmla="*/ 17 h 90"/>
                <a:gd name="T58" fmla="*/ 57 w 92"/>
                <a:gd name="T59" fmla="*/ 19 h 90"/>
                <a:gd name="T60" fmla="*/ 66 w 92"/>
                <a:gd name="T61" fmla="*/ 25 h 90"/>
                <a:gd name="T62" fmla="*/ 72 w 92"/>
                <a:gd name="T63" fmla="*/ 33 h 90"/>
                <a:gd name="T64" fmla="*/ 75 w 92"/>
                <a:gd name="T65" fmla="*/ 45 h 90"/>
                <a:gd name="T66" fmla="*/ 73 w 92"/>
                <a:gd name="T67" fmla="*/ 49 h 90"/>
                <a:gd name="T68" fmla="*/ 69 w 92"/>
                <a:gd name="T69" fmla="*/ 60 h 90"/>
                <a:gd name="T70" fmla="*/ 61 w 92"/>
                <a:gd name="T71" fmla="*/ 67 h 90"/>
                <a:gd name="T72" fmla="*/ 51 w 92"/>
                <a:gd name="T73" fmla="*/ 71 h 90"/>
                <a:gd name="T74" fmla="*/ 47 w 92"/>
                <a:gd name="T75"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0">
                  <a:moveTo>
                    <a:pt x="47" y="0"/>
                  </a:moveTo>
                  <a:lnTo>
                    <a:pt x="47" y="0"/>
                  </a:lnTo>
                  <a:lnTo>
                    <a:pt x="37" y="0"/>
                  </a:lnTo>
                  <a:lnTo>
                    <a:pt x="28" y="3"/>
                  </a:lnTo>
                  <a:lnTo>
                    <a:pt x="21" y="7"/>
                  </a:lnTo>
                  <a:lnTo>
                    <a:pt x="15" y="13"/>
                  </a:lnTo>
                  <a:lnTo>
                    <a:pt x="9" y="19"/>
                  </a:lnTo>
                  <a:lnTo>
                    <a:pt x="4" y="27"/>
                  </a:lnTo>
                  <a:lnTo>
                    <a:pt x="2" y="35"/>
                  </a:lnTo>
                  <a:lnTo>
                    <a:pt x="0" y="45"/>
                  </a:lnTo>
                  <a:lnTo>
                    <a:pt x="0" y="45"/>
                  </a:lnTo>
                  <a:lnTo>
                    <a:pt x="2" y="54"/>
                  </a:lnTo>
                  <a:lnTo>
                    <a:pt x="4" y="63"/>
                  </a:lnTo>
                  <a:lnTo>
                    <a:pt x="9" y="70"/>
                  </a:lnTo>
                  <a:lnTo>
                    <a:pt x="15" y="77"/>
                  </a:lnTo>
                  <a:lnTo>
                    <a:pt x="21" y="81"/>
                  </a:lnTo>
                  <a:lnTo>
                    <a:pt x="28" y="86"/>
                  </a:lnTo>
                  <a:lnTo>
                    <a:pt x="37" y="89"/>
                  </a:lnTo>
                  <a:lnTo>
                    <a:pt x="47" y="90"/>
                  </a:lnTo>
                  <a:lnTo>
                    <a:pt x="47" y="90"/>
                  </a:lnTo>
                  <a:lnTo>
                    <a:pt x="56" y="89"/>
                  </a:lnTo>
                  <a:lnTo>
                    <a:pt x="64" y="86"/>
                  </a:lnTo>
                  <a:lnTo>
                    <a:pt x="72" y="81"/>
                  </a:lnTo>
                  <a:lnTo>
                    <a:pt x="79" y="77"/>
                  </a:lnTo>
                  <a:lnTo>
                    <a:pt x="83" y="70"/>
                  </a:lnTo>
                  <a:lnTo>
                    <a:pt x="88" y="63"/>
                  </a:lnTo>
                  <a:lnTo>
                    <a:pt x="91" y="54"/>
                  </a:lnTo>
                  <a:lnTo>
                    <a:pt x="92" y="45"/>
                  </a:lnTo>
                  <a:lnTo>
                    <a:pt x="92" y="45"/>
                  </a:lnTo>
                  <a:lnTo>
                    <a:pt x="91" y="35"/>
                  </a:lnTo>
                  <a:lnTo>
                    <a:pt x="88" y="27"/>
                  </a:lnTo>
                  <a:lnTo>
                    <a:pt x="83" y="19"/>
                  </a:lnTo>
                  <a:lnTo>
                    <a:pt x="79" y="13"/>
                  </a:lnTo>
                  <a:lnTo>
                    <a:pt x="72" y="7"/>
                  </a:lnTo>
                  <a:lnTo>
                    <a:pt x="64" y="3"/>
                  </a:lnTo>
                  <a:lnTo>
                    <a:pt x="56" y="0"/>
                  </a:lnTo>
                  <a:lnTo>
                    <a:pt x="47" y="0"/>
                  </a:lnTo>
                  <a:lnTo>
                    <a:pt x="47" y="0"/>
                  </a:lnTo>
                  <a:close/>
                  <a:moveTo>
                    <a:pt x="47" y="73"/>
                  </a:moveTo>
                  <a:lnTo>
                    <a:pt x="47" y="73"/>
                  </a:lnTo>
                  <a:lnTo>
                    <a:pt x="41" y="71"/>
                  </a:lnTo>
                  <a:lnTo>
                    <a:pt x="35" y="70"/>
                  </a:lnTo>
                  <a:lnTo>
                    <a:pt x="31" y="67"/>
                  </a:lnTo>
                  <a:lnTo>
                    <a:pt x="26" y="64"/>
                  </a:lnTo>
                  <a:lnTo>
                    <a:pt x="23" y="60"/>
                  </a:lnTo>
                  <a:lnTo>
                    <a:pt x="21" y="55"/>
                  </a:lnTo>
                  <a:lnTo>
                    <a:pt x="19" y="49"/>
                  </a:lnTo>
                  <a:lnTo>
                    <a:pt x="18" y="45"/>
                  </a:lnTo>
                  <a:lnTo>
                    <a:pt x="18" y="45"/>
                  </a:lnTo>
                  <a:lnTo>
                    <a:pt x="19" y="39"/>
                  </a:lnTo>
                  <a:lnTo>
                    <a:pt x="21" y="33"/>
                  </a:lnTo>
                  <a:lnTo>
                    <a:pt x="23" y="29"/>
                  </a:lnTo>
                  <a:lnTo>
                    <a:pt x="26" y="25"/>
                  </a:lnTo>
                  <a:lnTo>
                    <a:pt x="31" y="22"/>
                  </a:lnTo>
                  <a:lnTo>
                    <a:pt x="35" y="19"/>
                  </a:lnTo>
                  <a:lnTo>
                    <a:pt x="41" y="17"/>
                  </a:lnTo>
                  <a:lnTo>
                    <a:pt x="47" y="17"/>
                  </a:lnTo>
                  <a:lnTo>
                    <a:pt x="47" y="17"/>
                  </a:lnTo>
                  <a:lnTo>
                    <a:pt x="51" y="17"/>
                  </a:lnTo>
                  <a:lnTo>
                    <a:pt x="57" y="19"/>
                  </a:lnTo>
                  <a:lnTo>
                    <a:pt x="61" y="22"/>
                  </a:lnTo>
                  <a:lnTo>
                    <a:pt x="66" y="25"/>
                  </a:lnTo>
                  <a:lnTo>
                    <a:pt x="69" y="29"/>
                  </a:lnTo>
                  <a:lnTo>
                    <a:pt x="72" y="33"/>
                  </a:lnTo>
                  <a:lnTo>
                    <a:pt x="73" y="39"/>
                  </a:lnTo>
                  <a:lnTo>
                    <a:pt x="75" y="45"/>
                  </a:lnTo>
                  <a:lnTo>
                    <a:pt x="75" y="45"/>
                  </a:lnTo>
                  <a:lnTo>
                    <a:pt x="73" y="49"/>
                  </a:lnTo>
                  <a:lnTo>
                    <a:pt x="72" y="55"/>
                  </a:lnTo>
                  <a:lnTo>
                    <a:pt x="69" y="60"/>
                  </a:lnTo>
                  <a:lnTo>
                    <a:pt x="66" y="64"/>
                  </a:lnTo>
                  <a:lnTo>
                    <a:pt x="61" y="67"/>
                  </a:lnTo>
                  <a:lnTo>
                    <a:pt x="57" y="70"/>
                  </a:lnTo>
                  <a:lnTo>
                    <a:pt x="51" y="71"/>
                  </a:lnTo>
                  <a:lnTo>
                    <a:pt x="47" y="73"/>
                  </a:lnTo>
                  <a:lnTo>
                    <a:pt x="47"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Rectangle 95">
              <a:extLst>
                <a:ext uri="{FF2B5EF4-FFF2-40B4-BE49-F238E27FC236}">
                  <a16:creationId xmlns:a16="http://schemas.microsoft.com/office/drawing/2014/main" id="{0EF017E9-50F4-4B74-B695-C8D2E89F46CC}"/>
                </a:ext>
              </a:extLst>
            </p:cNvPr>
            <p:cNvSpPr>
              <a:spLocks noChangeArrowheads="1"/>
            </p:cNvSpPr>
            <p:nvPr/>
          </p:nvSpPr>
          <p:spPr bwMode="auto">
            <a:xfrm>
              <a:off x="5654676" y="2147888"/>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Rectangle 96">
              <a:extLst>
                <a:ext uri="{FF2B5EF4-FFF2-40B4-BE49-F238E27FC236}">
                  <a16:creationId xmlns:a16="http://schemas.microsoft.com/office/drawing/2014/main" id="{6F005B01-65FC-4DDE-B9FD-A1B3CB83D0EA}"/>
                </a:ext>
              </a:extLst>
            </p:cNvPr>
            <p:cNvSpPr>
              <a:spLocks noChangeArrowheads="1"/>
            </p:cNvSpPr>
            <p:nvPr/>
          </p:nvSpPr>
          <p:spPr bwMode="auto">
            <a:xfrm>
              <a:off x="5654676" y="2222500"/>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Freeform 97">
              <a:extLst>
                <a:ext uri="{FF2B5EF4-FFF2-40B4-BE49-F238E27FC236}">
                  <a16:creationId xmlns:a16="http://schemas.microsoft.com/office/drawing/2014/main" id="{7EEB7034-0B7B-41CA-B1D4-6DA14D9D799C}"/>
                </a:ext>
              </a:extLst>
            </p:cNvPr>
            <p:cNvSpPr>
              <a:spLocks/>
            </p:cNvSpPr>
            <p:nvPr/>
          </p:nvSpPr>
          <p:spPr bwMode="auto">
            <a:xfrm>
              <a:off x="5800726" y="2174875"/>
              <a:ext cx="120650" cy="138112"/>
            </a:xfrm>
            <a:custGeom>
              <a:avLst/>
              <a:gdLst>
                <a:gd name="T0" fmla="*/ 64 w 76"/>
                <a:gd name="T1" fmla="*/ 0 h 87"/>
                <a:gd name="T2" fmla="*/ 10 w 76"/>
                <a:gd name="T3" fmla="*/ 0 h 87"/>
                <a:gd name="T4" fmla="*/ 10 w 76"/>
                <a:gd name="T5" fmla="*/ 0 h 87"/>
                <a:gd name="T6" fmla="*/ 6 w 76"/>
                <a:gd name="T7" fmla="*/ 1 h 87"/>
                <a:gd name="T8" fmla="*/ 3 w 76"/>
                <a:gd name="T9" fmla="*/ 2 h 87"/>
                <a:gd name="T10" fmla="*/ 0 w 76"/>
                <a:gd name="T11" fmla="*/ 5 h 87"/>
                <a:gd name="T12" fmla="*/ 0 w 76"/>
                <a:gd name="T13" fmla="*/ 10 h 87"/>
                <a:gd name="T14" fmla="*/ 0 w 76"/>
                <a:gd name="T15" fmla="*/ 10 h 87"/>
                <a:gd name="T16" fmla="*/ 0 w 76"/>
                <a:gd name="T17" fmla="*/ 10 h 87"/>
                <a:gd name="T18" fmla="*/ 0 w 76"/>
                <a:gd name="T19" fmla="*/ 10 h 87"/>
                <a:gd name="T20" fmla="*/ 0 w 76"/>
                <a:gd name="T21" fmla="*/ 11 h 87"/>
                <a:gd name="T22" fmla="*/ 0 w 76"/>
                <a:gd name="T23" fmla="*/ 77 h 87"/>
                <a:gd name="T24" fmla="*/ 0 w 76"/>
                <a:gd name="T25" fmla="*/ 77 h 87"/>
                <a:gd name="T26" fmla="*/ 0 w 76"/>
                <a:gd name="T27" fmla="*/ 81 h 87"/>
                <a:gd name="T28" fmla="*/ 3 w 76"/>
                <a:gd name="T29" fmla="*/ 84 h 87"/>
                <a:gd name="T30" fmla="*/ 6 w 76"/>
                <a:gd name="T31" fmla="*/ 87 h 87"/>
                <a:gd name="T32" fmla="*/ 10 w 76"/>
                <a:gd name="T33" fmla="*/ 87 h 87"/>
                <a:gd name="T34" fmla="*/ 10 w 76"/>
                <a:gd name="T35" fmla="*/ 87 h 87"/>
                <a:gd name="T36" fmla="*/ 13 w 76"/>
                <a:gd name="T37" fmla="*/ 87 h 87"/>
                <a:gd name="T38" fmla="*/ 17 w 76"/>
                <a:gd name="T39" fmla="*/ 84 h 87"/>
                <a:gd name="T40" fmla="*/ 19 w 76"/>
                <a:gd name="T41" fmla="*/ 81 h 87"/>
                <a:gd name="T42" fmla="*/ 20 w 76"/>
                <a:gd name="T43" fmla="*/ 77 h 87"/>
                <a:gd name="T44" fmla="*/ 20 w 76"/>
                <a:gd name="T45" fmla="*/ 20 h 87"/>
                <a:gd name="T46" fmla="*/ 55 w 76"/>
                <a:gd name="T47" fmla="*/ 20 h 87"/>
                <a:gd name="T48" fmla="*/ 55 w 76"/>
                <a:gd name="T49" fmla="*/ 77 h 87"/>
                <a:gd name="T50" fmla="*/ 55 w 76"/>
                <a:gd name="T51" fmla="*/ 77 h 87"/>
                <a:gd name="T52" fmla="*/ 55 w 76"/>
                <a:gd name="T53" fmla="*/ 81 h 87"/>
                <a:gd name="T54" fmla="*/ 58 w 76"/>
                <a:gd name="T55" fmla="*/ 84 h 87"/>
                <a:gd name="T56" fmla="*/ 61 w 76"/>
                <a:gd name="T57" fmla="*/ 87 h 87"/>
                <a:gd name="T58" fmla="*/ 66 w 76"/>
                <a:gd name="T59" fmla="*/ 87 h 87"/>
                <a:gd name="T60" fmla="*/ 66 w 76"/>
                <a:gd name="T61" fmla="*/ 87 h 87"/>
                <a:gd name="T62" fmla="*/ 68 w 76"/>
                <a:gd name="T63" fmla="*/ 87 h 87"/>
                <a:gd name="T64" fmla="*/ 73 w 76"/>
                <a:gd name="T65" fmla="*/ 84 h 87"/>
                <a:gd name="T66" fmla="*/ 74 w 76"/>
                <a:gd name="T67" fmla="*/ 81 h 87"/>
                <a:gd name="T68" fmla="*/ 76 w 76"/>
                <a:gd name="T69" fmla="*/ 77 h 87"/>
                <a:gd name="T70" fmla="*/ 76 w 76"/>
                <a:gd name="T71" fmla="*/ 11 h 87"/>
                <a:gd name="T72" fmla="*/ 76 w 76"/>
                <a:gd name="T73" fmla="*/ 11 h 87"/>
                <a:gd name="T74" fmla="*/ 74 w 76"/>
                <a:gd name="T75" fmla="*/ 7 h 87"/>
                <a:gd name="T76" fmla="*/ 73 w 76"/>
                <a:gd name="T77" fmla="*/ 5 h 87"/>
                <a:gd name="T78" fmla="*/ 73 w 76"/>
                <a:gd name="T79" fmla="*/ 5 h 87"/>
                <a:gd name="T80" fmla="*/ 70 w 76"/>
                <a:gd name="T81" fmla="*/ 1 h 87"/>
                <a:gd name="T82" fmla="*/ 64 w 76"/>
                <a:gd name="T83" fmla="*/ 0 h 87"/>
                <a:gd name="T84" fmla="*/ 64 w 76"/>
                <a:gd name="T8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 h="87">
                  <a:moveTo>
                    <a:pt x="64" y="0"/>
                  </a:moveTo>
                  <a:lnTo>
                    <a:pt x="10" y="0"/>
                  </a:lnTo>
                  <a:lnTo>
                    <a:pt x="10" y="0"/>
                  </a:lnTo>
                  <a:lnTo>
                    <a:pt x="6" y="1"/>
                  </a:lnTo>
                  <a:lnTo>
                    <a:pt x="3" y="2"/>
                  </a:lnTo>
                  <a:lnTo>
                    <a:pt x="0" y="5"/>
                  </a:lnTo>
                  <a:lnTo>
                    <a:pt x="0" y="10"/>
                  </a:lnTo>
                  <a:lnTo>
                    <a:pt x="0" y="10"/>
                  </a:lnTo>
                  <a:lnTo>
                    <a:pt x="0" y="10"/>
                  </a:lnTo>
                  <a:lnTo>
                    <a:pt x="0" y="10"/>
                  </a:lnTo>
                  <a:lnTo>
                    <a:pt x="0" y="11"/>
                  </a:lnTo>
                  <a:lnTo>
                    <a:pt x="0" y="77"/>
                  </a:lnTo>
                  <a:lnTo>
                    <a:pt x="0" y="77"/>
                  </a:lnTo>
                  <a:lnTo>
                    <a:pt x="0" y="81"/>
                  </a:lnTo>
                  <a:lnTo>
                    <a:pt x="3" y="84"/>
                  </a:lnTo>
                  <a:lnTo>
                    <a:pt x="6" y="87"/>
                  </a:lnTo>
                  <a:lnTo>
                    <a:pt x="10" y="87"/>
                  </a:lnTo>
                  <a:lnTo>
                    <a:pt x="10" y="87"/>
                  </a:lnTo>
                  <a:lnTo>
                    <a:pt x="13" y="87"/>
                  </a:lnTo>
                  <a:lnTo>
                    <a:pt x="17" y="84"/>
                  </a:lnTo>
                  <a:lnTo>
                    <a:pt x="19" y="81"/>
                  </a:lnTo>
                  <a:lnTo>
                    <a:pt x="20" y="77"/>
                  </a:lnTo>
                  <a:lnTo>
                    <a:pt x="20" y="20"/>
                  </a:lnTo>
                  <a:lnTo>
                    <a:pt x="55" y="20"/>
                  </a:lnTo>
                  <a:lnTo>
                    <a:pt x="55" y="77"/>
                  </a:lnTo>
                  <a:lnTo>
                    <a:pt x="55" y="77"/>
                  </a:lnTo>
                  <a:lnTo>
                    <a:pt x="55" y="81"/>
                  </a:lnTo>
                  <a:lnTo>
                    <a:pt x="58" y="84"/>
                  </a:lnTo>
                  <a:lnTo>
                    <a:pt x="61" y="87"/>
                  </a:lnTo>
                  <a:lnTo>
                    <a:pt x="66" y="87"/>
                  </a:lnTo>
                  <a:lnTo>
                    <a:pt x="66" y="87"/>
                  </a:lnTo>
                  <a:lnTo>
                    <a:pt x="68" y="87"/>
                  </a:lnTo>
                  <a:lnTo>
                    <a:pt x="73" y="84"/>
                  </a:lnTo>
                  <a:lnTo>
                    <a:pt x="74" y="81"/>
                  </a:lnTo>
                  <a:lnTo>
                    <a:pt x="76" y="77"/>
                  </a:lnTo>
                  <a:lnTo>
                    <a:pt x="76" y="11"/>
                  </a:lnTo>
                  <a:lnTo>
                    <a:pt x="76" y="11"/>
                  </a:lnTo>
                  <a:lnTo>
                    <a:pt x="74" y="7"/>
                  </a:lnTo>
                  <a:lnTo>
                    <a:pt x="73" y="5"/>
                  </a:lnTo>
                  <a:lnTo>
                    <a:pt x="73" y="5"/>
                  </a:lnTo>
                  <a:lnTo>
                    <a:pt x="70" y="1"/>
                  </a:lnTo>
                  <a:lnTo>
                    <a:pt x="64"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Rectangle 98">
              <a:extLst>
                <a:ext uri="{FF2B5EF4-FFF2-40B4-BE49-F238E27FC236}">
                  <a16:creationId xmlns:a16="http://schemas.microsoft.com/office/drawing/2014/main" id="{EFB26656-1E2E-4B24-85D4-B184E29F8B18}"/>
                </a:ext>
              </a:extLst>
            </p:cNvPr>
            <p:cNvSpPr>
              <a:spLocks noChangeArrowheads="1"/>
            </p:cNvSpPr>
            <p:nvPr/>
          </p:nvSpPr>
          <p:spPr bwMode="auto">
            <a:xfrm>
              <a:off x="6032501" y="2147888"/>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Rectangle 99">
              <a:extLst>
                <a:ext uri="{FF2B5EF4-FFF2-40B4-BE49-F238E27FC236}">
                  <a16:creationId xmlns:a16="http://schemas.microsoft.com/office/drawing/2014/main" id="{3A19C566-2037-4A9B-A89F-31087642F98B}"/>
                </a:ext>
              </a:extLst>
            </p:cNvPr>
            <p:cNvSpPr>
              <a:spLocks noChangeArrowheads="1"/>
            </p:cNvSpPr>
            <p:nvPr/>
          </p:nvSpPr>
          <p:spPr bwMode="auto">
            <a:xfrm>
              <a:off x="6032501" y="2222500"/>
              <a:ext cx="31750" cy="49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Freeform 100">
              <a:extLst>
                <a:ext uri="{FF2B5EF4-FFF2-40B4-BE49-F238E27FC236}">
                  <a16:creationId xmlns:a16="http://schemas.microsoft.com/office/drawing/2014/main" id="{012E8C24-8FE8-4E04-9B8E-56A91C061023}"/>
                </a:ext>
              </a:extLst>
            </p:cNvPr>
            <p:cNvSpPr>
              <a:spLocks noEditPoints="1"/>
            </p:cNvSpPr>
            <p:nvPr/>
          </p:nvSpPr>
          <p:spPr bwMode="auto">
            <a:xfrm>
              <a:off x="5965826" y="1943100"/>
              <a:ext cx="203200" cy="369887"/>
            </a:xfrm>
            <a:custGeom>
              <a:avLst/>
              <a:gdLst>
                <a:gd name="T0" fmla="*/ 118 w 128"/>
                <a:gd name="T1" fmla="*/ 38 h 233"/>
                <a:gd name="T2" fmla="*/ 20 w 128"/>
                <a:gd name="T3" fmla="*/ 38 h 233"/>
                <a:gd name="T4" fmla="*/ 20 w 128"/>
                <a:gd name="T5" fmla="*/ 10 h 233"/>
                <a:gd name="T6" fmla="*/ 0 w 128"/>
                <a:gd name="T7" fmla="*/ 0 h 233"/>
                <a:gd name="T8" fmla="*/ 0 w 128"/>
                <a:gd name="T9" fmla="*/ 223 h 233"/>
                <a:gd name="T10" fmla="*/ 0 w 128"/>
                <a:gd name="T11" fmla="*/ 223 h 233"/>
                <a:gd name="T12" fmla="*/ 0 w 128"/>
                <a:gd name="T13" fmla="*/ 227 h 233"/>
                <a:gd name="T14" fmla="*/ 2 w 128"/>
                <a:gd name="T15" fmla="*/ 230 h 233"/>
                <a:gd name="T16" fmla="*/ 5 w 128"/>
                <a:gd name="T17" fmla="*/ 233 h 233"/>
                <a:gd name="T18" fmla="*/ 10 w 128"/>
                <a:gd name="T19" fmla="*/ 233 h 233"/>
                <a:gd name="T20" fmla="*/ 10 w 128"/>
                <a:gd name="T21" fmla="*/ 233 h 233"/>
                <a:gd name="T22" fmla="*/ 14 w 128"/>
                <a:gd name="T23" fmla="*/ 233 h 233"/>
                <a:gd name="T24" fmla="*/ 17 w 128"/>
                <a:gd name="T25" fmla="*/ 230 h 233"/>
                <a:gd name="T26" fmla="*/ 19 w 128"/>
                <a:gd name="T27" fmla="*/ 227 h 233"/>
                <a:gd name="T28" fmla="*/ 20 w 128"/>
                <a:gd name="T29" fmla="*/ 223 h 233"/>
                <a:gd name="T30" fmla="*/ 20 w 128"/>
                <a:gd name="T31" fmla="*/ 99 h 233"/>
                <a:gd name="T32" fmla="*/ 118 w 128"/>
                <a:gd name="T33" fmla="*/ 99 h 233"/>
                <a:gd name="T34" fmla="*/ 118 w 128"/>
                <a:gd name="T35" fmla="*/ 99 h 233"/>
                <a:gd name="T36" fmla="*/ 122 w 128"/>
                <a:gd name="T37" fmla="*/ 99 h 233"/>
                <a:gd name="T38" fmla="*/ 125 w 128"/>
                <a:gd name="T39" fmla="*/ 96 h 233"/>
                <a:gd name="T40" fmla="*/ 128 w 128"/>
                <a:gd name="T41" fmla="*/ 93 h 233"/>
                <a:gd name="T42" fmla="*/ 128 w 128"/>
                <a:gd name="T43" fmla="*/ 89 h 233"/>
                <a:gd name="T44" fmla="*/ 128 w 128"/>
                <a:gd name="T45" fmla="*/ 48 h 233"/>
                <a:gd name="T46" fmla="*/ 128 w 128"/>
                <a:gd name="T47" fmla="*/ 48 h 233"/>
                <a:gd name="T48" fmla="*/ 128 w 128"/>
                <a:gd name="T49" fmla="*/ 45 h 233"/>
                <a:gd name="T50" fmla="*/ 125 w 128"/>
                <a:gd name="T51" fmla="*/ 40 h 233"/>
                <a:gd name="T52" fmla="*/ 122 w 128"/>
                <a:gd name="T53" fmla="*/ 39 h 233"/>
                <a:gd name="T54" fmla="*/ 118 w 128"/>
                <a:gd name="T55" fmla="*/ 38 h 233"/>
                <a:gd name="T56" fmla="*/ 118 w 128"/>
                <a:gd name="T57" fmla="*/ 38 h 233"/>
                <a:gd name="T58" fmla="*/ 108 w 128"/>
                <a:gd name="T59" fmla="*/ 78 h 233"/>
                <a:gd name="T60" fmla="*/ 20 w 128"/>
                <a:gd name="T61" fmla="*/ 78 h 233"/>
                <a:gd name="T62" fmla="*/ 20 w 128"/>
                <a:gd name="T63" fmla="*/ 58 h 233"/>
                <a:gd name="T64" fmla="*/ 108 w 128"/>
                <a:gd name="T65" fmla="*/ 58 h 233"/>
                <a:gd name="T66" fmla="*/ 108 w 128"/>
                <a:gd name="T67" fmla="*/ 7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233">
                  <a:moveTo>
                    <a:pt x="118" y="38"/>
                  </a:moveTo>
                  <a:lnTo>
                    <a:pt x="20" y="38"/>
                  </a:lnTo>
                  <a:lnTo>
                    <a:pt x="20" y="10"/>
                  </a:lnTo>
                  <a:lnTo>
                    <a:pt x="0" y="0"/>
                  </a:lnTo>
                  <a:lnTo>
                    <a:pt x="0" y="223"/>
                  </a:lnTo>
                  <a:lnTo>
                    <a:pt x="0" y="223"/>
                  </a:lnTo>
                  <a:lnTo>
                    <a:pt x="0" y="227"/>
                  </a:lnTo>
                  <a:lnTo>
                    <a:pt x="2" y="230"/>
                  </a:lnTo>
                  <a:lnTo>
                    <a:pt x="5" y="233"/>
                  </a:lnTo>
                  <a:lnTo>
                    <a:pt x="10" y="233"/>
                  </a:lnTo>
                  <a:lnTo>
                    <a:pt x="10" y="233"/>
                  </a:lnTo>
                  <a:lnTo>
                    <a:pt x="14" y="233"/>
                  </a:lnTo>
                  <a:lnTo>
                    <a:pt x="17" y="230"/>
                  </a:lnTo>
                  <a:lnTo>
                    <a:pt x="19" y="227"/>
                  </a:lnTo>
                  <a:lnTo>
                    <a:pt x="20" y="223"/>
                  </a:lnTo>
                  <a:lnTo>
                    <a:pt x="20" y="99"/>
                  </a:lnTo>
                  <a:lnTo>
                    <a:pt x="118" y="99"/>
                  </a:lnTo>
                  <a:lnTo>
                    <a:pt x="118" y="99"/>
                  </a:lnTo>
                  <a:lnTo>
                    <a:pt x="122" y="99"/>
                  </a:lnTo>
                  <a:lnTo>
                    <a:pt x="125" y="96"/>
                  </a:lnTo>
                  <a:lnTo>
                    <a:pt x="128" y="93"/>
                  </a:lnTo>
                  <a:lnTo>
                    <a:pt x="128" y="89"/>
                  </a:lnTo>
                  <a:lnTo>
                    <a:pt x="128" y="48"/>
                  </a:lnTo>
                  <a:lnTo>
                    <a:pt x="128" y="48"/>
                  </a:lnTo>
                  <a:lnTo>
                    <a:pt x="128" y="45"/>
                  </a:lnTo>
                  <a:lnTo>
                    <a:pt x="125" y="40"/>
                  </a:lnTo>
                  <a:lnTo>
                    <a:pt x="122" y="39"/>
                  </a:lnTo>
                  <a:lnTo>
                    <a:pt x="118" y="38"/>
                  </a:lnTo>
                  <a:lnTo>
                    <a:pt x="118" y="38"/>
                  </a:lnTo>
                  <a:close/>
                  <a:moveTo>
                    <a:pt x="108" y="78"/>
                  </a:moveTo>
                  <a:lnTo>
                    <a:pt x="20" y="78"/>
                  </a:lnTo>
                  <a:lnTo>
                    <a:pt x="20" y="58"/>
                  </a:lnTo>
                  <a:lnTo>
                    <a:pt x="108" y="58"/>
                  </a:lnTo>
                  <a:lnTo>
                    <a:pt x="10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Freeform 101">
              <a:extLst>
                <a:ext uri="{FF2B5EF4-FFF2-40B4-BE49-F238E27FC236}">
                  <a16:creationId xmlns:a16="http://schemas.microsoft.com/office/drawing/2014/main" id="{F37E0F90-0C42-4294-8814-B0FF3D3F281D}"/>
                </a:ext>
              </a:extLst>
            </p:cNvPr>
            <p:cNvSpPr>
              <a:spLocks/>
            </p:cNvSpPr>
            <p:nvPr/>
          </p:nvSpPr>
          <p:spPr bwMode="auto">
            <a:xfrm>
              <a:off x="5584826" y="2127250"/>
              <a:ext cx="33338" cy="185737"/>
            </a:xfrm>
            <a:custGeom>
              <a:avLst/>
              <a:gdLst>
                <a:gd name="T0" fmla="*/ 0 w 21"/>
                <a:gd name="T1" fmla="*/ 107 h 117"/>
                <a:gd name="T2" fmla="*/ 0 w 21"/>
                <a:gd name="T3" fmla="*/ 107 h 117"/>
                <a:gd name="T4" fmla="*/ 0 w 21"/>
                <a:gd name="T5" fmla="*/ 111 h 117"/>
                <a:gd name="T6" fmla="*/ 3 w 21"/>
                <a:gd name="T7" fmla="*/ 114 h 117"/>
                <a:gd name="T8" fmla="*/ 6 w 21"/>
                <a:gd name="T9" fmla="*/ 117 h 117"/>
                <a:gd name="T10" fmla="*/ 10 w 21"/>
                <a:gd name="T11" fmla="*/ 117 h 117"/>
                <a:gd name="T12" fmla="*/ 10 w 21"/>
                <a:gd name="T13" fmla="*/ 117 h 117"/>
                <a:gd name="T14" fmla="*/ 15 w 21"/>
                <a:gd name="T15" fmla="*/ 117 h 117"/>
                <a:gd name="T16" fmla="*/ 18 w 21"/>
                <a:gd name="T17" fmla="*/ 114 h 117"/>
                <a:gd name="T18" fmla="*/ 19 w 21"/>
                <a:gd name="T19" fmla="*/ 111 h 117"/>
                <a:gd name="T20" fmla="*/ 21 w 21"/>
                <a:gd name="T21" fmla="*/ 107 h 117"/>
                <a:gd name="T22" fmla="*/ 21 w 21"/>
                <a:gd name="T23" fmla="*/ 0 h 117"/>
                <a:gd name="T24" fmla="*/ 0 w 21"/>
                <a:gd name="T25" fmla="*/ 0 h 117"/>
                <a:gd name="T26" fmla="*/ 0 w 21"/>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17">
                  <a:moveTo>
                    <a:pt x="0" y="107"/>
                  </a:moveTo>
                  <a:lnTo>
                    <a:pt x="0" y="107"/>
                  </a:lnTo>
                  <a:lnTo>
                    <a:pt x="0" y="111"/>
                  </a:lnTo>
                  <a:lnTo>
                    <a:pt x="3" y="114"/>
                  </a:lnTo>
                  <a:lnTo>
                    <a:pt x="6" y="117"/>
                  </a:lnTo>
                  <a:lnTo>
                    <a:pt x="10" y="117"/>
                  </a:lnTo>
                  <a:lnTo>
                    <a:pt x="10" y="117"/>
                  </a:lnTo>
                  <a:lnTo>
                    <a:pt x="15" y="117"/>
                  </a:lnTo>
                  <a:lnTo>
                    <a:pt x="18" y="114"/>
                  </a:lnTo>
                  <a:lnTo>
                    <a:pt x="19" y="111"/>
                  </a:lnTo>
                  <a:lnTo>
                    <a:pt x="21" y="107"/>
                  </a:lnTo>
                  <a:lnTo>
                    <a:pt x="21" y="0"/>
                  </a:lnTo>
                  <a:lnTo>
                    <a:pt x="0" y="0"/>
                  </a:lnTo>
                  <a:lnTo>
                    <a:pt x="0"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Freeform 102">
              <a:extLst>
                <a:ext uri="{FF2B5EF4-FFF2-40B4-BE49-F238E27FC236}">
                  <a16:creationId xmlns:a16="http://schemas.microsoft.com/office/drawing/2014/main" id="{B3470C7E-9AE7-4099-B2D7-FE60DA2BF167}"/>
                </a:ext>
              </a:extLst>
            </p:cNvPr>
            <p:cNvSpPr>
              <a:spLocks/>
            </p:cNvSpPr>
            <p:nvPr/>
          </p:nvSpPr>
          <p:spPr bwMode="auto">
            <a:xfrm>
              <a:off x="6102351" y="2127250"/>
              <a:ext cx="31750" cy="185737"/>
            </a:xfrm>
            <a:custGeom>
              <a:avLst/>
              <a:gdLst>
                <a:gd name="T0" fmla="*/ 0 w 20"/>
                <a:gd name="T1" fmla="*/ 107 h 117"/>
                <a:gd name="T2" fmla="*/ 0 w 20"/>
                <a:gd name="T3" fmla="*/ 107 h 117"/>
                <a:gd name="T4" fmla="*/ 1 w 20"/>
                <a:gd name="T5" fmla="*/ 111 h 117"/>
                <a:gd name="T6" fmla="*/ 3 w 20"/>
                <a:gd name="T7" fmla="*/ 114 h 117"/>
                <a:gd name="T8" fmla="*/ 7 w 20"/>
                <a:gd name="T9" fmla="*/ 117 h 117"/>
                <a:gd name="T10" fmla="*/ 10 w 20"/>
                <a:gd name="T11" fmla="*/ 117 h 117"/>
                <a:gd name="T12" fmla="*/ 10 w 20"/>
                <a:gd name="T13" fmla="*/ 117 h 117"/>
                <a:gd name="T14" fmla="*/ 14 w 20"/>
                <a:gd name="T15" fmla="*/ 117 h 117"/>
                <a:gd name="T16" fmla="*/ 17 w 20"/>
                <a:gd name="T17" fmla="*/ 114 h 117"/>
                <a:gd name="T18" fmla="*/ 20 w 20"/>
                <a:gd name="T19" fmla="*/ 111 h 117"/>
                <a:gd name="T20" fmla="*/ 20 w 20"/>
                <a:gd name="T21" fmla="*/ 107 h 117"/>
                <a:gd name="T22" fmla="*/ 20 w 20"/>
                <a:gd name="T23" fmla="*/ 0 h 117"/>
                <a:gd name="T24" fmla="*/ 0 w 20"/>
                <a:gd name="T25" fmla="*/ 0 h 117"/>
                <a:gd name="T26" fmla="*/ 0 w 20"/>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7">
                  <a:moveTo>
                    <a:pt x="0" y="107"/>
                  </a:moveTo>
                  <a:lnTo>
                    <a:pt x="0" y="107"/>
                  </a:lnTo>
                  <a:lnTo>
                    <a:pt x="1" y="111"/>
                  </a:lnTo>
                  <a:lnTo>
                    <a:pt x="3" y="114"/>
                  </a:lnTo>
                  <a:lnTo>
                    <a:pt x="7" y="117"/>
                  </a:lnTo>
                  <a:lnTo>
                    <a:pt x="10" y="117"/>
                  </a:lnTo>
                  <a:lnTo>
                    <a:pt x="10" y="117"/>
                  </a:lnTo>
                  <a:lnTo>
                    <a:pt x="14" y="117"/>
                  </a:lnTo>
                  <a:lnTo>
                    <a:pt x="17" y="114"/>
                  </a:lnTo>
                  <a:lnTo>
                    <a:pt x="20" y="111"/>
                  </a:lnTo>
                  <a:lnTo>
                    <a:pt x="20" y="107"/>
                  </a:lnTo>
                  <a:lnTo>
                    <a:pt x="20" y="0"/>
                  </a:lnTo>
                  <a:lnTo>
                    <a:pt x="0" y="0"/>
                  </a:lnTo>
                  <a:lnTo>
                    <a:pt x="0"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Freeform 103">
              <a:extLst>
                <a:ext uri="{FF2B5EF4-FFF2-40B4-BE49-F238E27FC236}">
                  <a16:creationId xmlns:a16="http://schemas.microsoft.com/office/drawing/2014/main" id="{CC029D61-9A48-4801-A324-0EA30EA07D66}"/>
                </a:ext>
              </a:extLst>
            </p:cNvPr>
            <p:cNvSpPr>
              <a:spLocks noEditPoints="1"/>
            </p:cNvSpPr>
            <p:nvPr/>
          </p:nvSpPr>
          <p:spPr bwMode="auto">
            <a:xfrm>
              <a:off x="5549901" y="1943100"/>
              <a:ext cx="204788" cy="369887"/>
            </a:xfrm>
            <a:custGeom>
              <a:avLst/>
              <a:gdLst>
                <a:gd name="T0" fmla="*/ 108 w 129"/>
                <a:gd name="T1" fmla="*/ 38 h 233"/>
                <a:gd name="T2" fmla="*/ 10 w 129"/>
                <a:gd name="T3" fmla="*/ 38 h 233"/>
                <a:gd name="T4" fmla="*/ 10 w 129"/>
                <a:gd name="T5" fmla="*/ 38 h 233"/>
                <a:gd name="T6" fmla="*/ 6 w 129"/>
                <a:gd name="T7" fmla="*/ 39 h 233"/>
                <a:gd name="T8" fmla="*/ 3 w 129"/>
                <a:gd name="T9" fmla="*/ 40 h 233"/>
                <a:gd name="T10" fmla="*/ 0 w 129"/>
                <a:gd name="T11" fmla="*/ 45 h 233"/>
                <a:gd name="T12" fmla="*/ 0 w 129"/>
                <a:gd name="T13" fmla="*/ 48 h 233"/>
                <a:gd name="T14" fmla="*/ 0 w 129"/>
                <a:gd name="T15" fmla="*/ 89 h 233"/>
                <a:gd name="T16" fmla="*/ 0 w 129"/>
                <a:gd name="T17" fmla="*/ 89 h 233"/>
                <a:gd name="T18" fmla="*/ 0 w 129"/>
                <a:gd name="T19" fmla="*/ 93 h 233"/>
                <a:gd name="T20" fmla="*/ 3 w 129"/>
                <a:gd name="T21" fmla="*/ 96 h 233"/>
                <a:gd name="T22" fmla="*/ 6 w 129"/>
                <a:gd name="T23" fmla="*/ 99 h 233"/>
                <a:gd name="T24" fmla="*/ 10 w 129"/>
                <a:gd name="T25" fmla="*/ 99 h 233"/>
                <a:gd name="T26" fmla="*/ 108 w 129"/>
                <a:gd name="T27" fmla="*/ 99 h 233"/>
                <a:gd name="T28" fmla="*/ 108 w 129"/>
                <a:gd name="T29" fmla="*/ 223 h 233"/>
                <a:gd name="T30" fmla="*/ 108 w 129"/>
                <a:gd name="T31" fmla="*/ 223 h 233"/>
                <a:gd name="T32" fmla="*/ 110 w 129"/>
                <a:gd name="T33" fmla="*/ 227 h 233"/>
                <a:gd name="T34" fmla="*/ 111 w 129"/>
                <a:gd name="T35" fmla="*/ 230 h 233"/>
                <a:gd name="T36" fmla="*/ 116 w 129"/>
                <a:gd name="T37" fmla="*/ 233 h 233"/>
                <a:gd name="T38" fmla="*/ 118 w 129"/>
                <a:gd name="T39" fmla="*/ 233 h 233"/>
                <a:gd name="T40" fmla="*/ 118 w 129"/>
                <a:gd name="T41" fmla="*/ 233 h 233"/>
                <a:gd name="T42" fmla="*/ 123 w 129"/>
                <a:gd name="T43" fmla="*/ 233 h 233"/>
                <a:gd name="T44" fmla="*/ 126 w 129"/>
                <a:gd name="T45" fmla="*/ 230 h 233"/>
                <a:gd name="T46" fmla="*/ 129 w 129"/>
                <a:gd name="T47" fmla="*/ 227 h 233"/>
                <a:gd name="T48" fmla="*/ 129 w 129"/>
                <a:gd name="T49" fmla="*/ 223 h 233"/>
                <a:gd name="T50" fmla="*/ 129 w 129"/>
                <a:gd name="T51" fmla="*/ 0 h 233"/>
                <a:gd name="T52" fmla="*/ 108 w 129"/>
                <a:gd name="T53" fmla="*/ 10 h 233"/>
                <a:gd name="T54" fmla="*/ 108 w 129"/>
                <a:gd name="T55" fmla="*/ 38 h 233"/>
                <a:gd name="T56" fmla="*/ 108 w 129"/>
                <a:gd name="T57" fmla="*/ 78 h 233"/>
                <a:gd name="T58" fmla="*/ 21 w 129"/>
                <a:gd name="T59" fmla="*/ 78 h 233"/>
                <a:gd name="T60" fmla="*/ 21 w 129"/>
                <a:gd name="T61" fmla="*/ 58 h 233"/>
                <a:gd name="T62" fmla="*/ 108 w 129"/>
                <a:gd name="T63" fmla="*/ 58 h 233"/>
                <a:gd name="T64" fmla="*/ 108 w 129"/>
                <a:gd name="T65" fmla="*/ 7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233">
                  <a:moveTo>
                    <a:pt x="108" y="38"/>
                  </a:moveTo>
                  <a:lnTo>
                    <a:pt x="10" y="38"/>
                  </a:lnTo>
                  <a:lnTo>
                    <a:pt x="10" y="38"/>
                  </a:lnTo>
                  <a:lnTo>
                    <a:pt x="6" y="39"/>
                  </a:lnTo>
                  <a:lnTo>
                    <a:pt x="3" y="40"/>
                  </a:lnTo>
                  <a:lnTo>
                    <a:pt x="0" y="45"/>
                  </a:lnTo>
                  <a:lnTo>
                    <a:pt x="0" y="48"/>
                  </a:lnTo>
                  <a:lnTo>
                    <a:pt x="0" y="89"/>
                  </a:lnTo>
                  <a:lnTo>
                    <a:pt x="0" y="89"/>
                  </a:lnTo>
                  <a:lnTo>
                    <a:pt x="0" y="93"/>
                  </a:lnTo>
                  <a:lnTo>
                    <a:pt x="3" y="96"/>
                  </a:lnTo>
                  <a:lnTo>
                    <a:pt x="6" y="99"/>
                  </a:lnTo>
                  <a:lnTo>
                    <a:pt x="10" y="99"/>
                  </a:lnTo>
                  <a:lnTo>
                    <a:pt x="108" y="99"/>
                  </a:lnTo>
                  <a:lnTo>
                    <a:pt x="108" y="223"/>
                  </a:lnTo>
                  <a:lnTo>
                    <a:pt x="108" y="223"/>
                  </a:lnTo>
                  <a:lnTo>
                    <a:pt x="110" y="227"/>
                  </a:lnTo>
                  <a:lnTo>
                    <a:pt x="111" y="230"/>
                  </a:lnTo>
                  <a:lnTo>
                    <a:pt x="116" y="233"/>
                  </a:lnTo>
                  <a:lnTo>
                    <a:pt x="118" y="233"/>
                  </a:lnTo>
                  <a:lnTo>
                    <a:pt x="118" y="233"/>
                  </a:lnTo>
                  <a:lnTo>
                    <a:pt x="123" y="233"/>
                  </a:lnTo>
                  <a:lnTo>
                    <a:pt x="126" y="230"/>
                  </a:lnTo>
                  <a:lnTo>
                    <a:pt x="129" y="227"/>
                  </a:lnTo>
                  <a:lnTo>
                    <a:pt x="129" y="223"/>
                  </a:lnTo>
                  <a:lnTo>
                    <a:pt x="129" y="0"/>
                  </a:lnTo>
                  <a:lnTo>
                    <a:pt x="108" y="10"/>
                  </a:lnTo>
                  <a:lnTo>
                    <a:pt x="108" y="38"/>
                  </a:lnTo>
                  <a:close/>
                  <a:moveTo>
                    <a:pt x="108" y="78"/>
                  </a:moveTo>
                  <a:lnTo>
                    <a:pt x="21" y="78"/>
                  </a:lnTo>
                  <a:lnTo>
                    <a:pt x="21" y="58"/>
                  </a:lnTo>
                  <a:lnTo>
                    <a:pt x="108" y="58"/>
                  </a:lnTo>
                  <a:lnTo>
                    <a:pt x="10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Freeform 104">
              <a:extLst>
                <a:ext uri="{FF2B5EF4-FFF2-40B4-BE49-F238E27FC236}">
                  <a16:creationId xmlns:a16="http://schemas.microsoft.com/office/drawing/2014/main" id="{7D868F62-9524-4790-BC37-50E2C2502D87}"/>
                </a:ext>
              </a:extLst>
            </p:cNvPr>
            <p:cNvSpPr>
              <a:spLocks noEditPoints="1"/>
            </p:cNvSpPr>
            <p:nvPr/>
          </p:nvSpPr>
          <p:spPr bwMode="auto">
            <a:xfrm>
              <a:off x="5670551" y="1687513"/>
              <a:ext cx="381000" cy="257175"/>
            </a:xfrm>
            <a:custGeom>
              <a:avLst/>
              <a:gdLst>
                <a:gd name="T0" fmla="*/ 10 w 240"/>
                <a:gd name="T1" fmla="*/ 162 h 162"/>
                <a:gd name="T2" fmla="*/ 120 w 240"/>
                <a:gd name="T3" fmla="*/ 107 h 162"/>
                <a:gd name="T4" fmla="*/ 224 w 240"/>
                <a:gd name="T5" fmla="*/ 161 h 162"/>
                <a:gd name="T6" fmla="*/ 229 w 240"/>
                <a:gd name="T7" fmla="*/ 162 h 162"/>
                <a:gd name="T8" fmla="*/ 238 w 240"/>
                <a:gd name="T9" fmla="*/ 156 h 162"/>
                <a:gd name="T10" fmla="*/ 240 w 240"/>
                <a:gd name="T11" fmla="*/ 153 h 162"/>
                <a:gd name="T12" fmla="*/ 237 w 240"/>
                <a:gd name="T13" fmla="*/ 146 h 162"/>
                <a:gd name="T14" fmla="*/ 130 w 240"/>
                <a:gd name="T15" fmla="*/ 89 h 162"/>
                <a:gd name="T16" fmla="*/ 129 w 240"/>
                <a:gd name="T17" fmla="*/ 88 h 162"/>
                <a:gd name="T18" fmla="*/ 130 w 240"/>
                <a:gd name="T19" fmla="*/ 86 h 162"/>
                <a:gd name="T20" fmla="*/ 187 w 240"/>
                <a:gd name="T21" fmla="*/ 47 h 162"/>
                <a:gd name="T22" fmla="*/ 190 w 240"/>
                <a:gd name="T23" fmla="*/ 45 h 162"/>
                <a:gd name="T24" fmla="*/ 190 w 240"/>
                <a:gd name="T25" fmla="*/ 45 h 162"/>
                <a:gd name="T26" fmla="*/ 191 w 240"/>
                <a:gd name="T27" fmla="*/ 44 h 162"/>
                <a:gd name="T28" fmla="*/ 191 w 240"/>
                <a:gd name="T29" fmla="*/ 44 h 162"/>
                <a:gd name="T30" fmla="*/ 193 w 240"/>
                <a:gd name="T31" fmla="*/ 41 h 162"/>
                <a:gd name="T32" fmla="*/ 193 w 240"/>
                <a:gd name="T33" fmla="*/ 41 h 162"/>
                <a:gd name="T34" fmla="*/ 193 w 240"/>
                <a:gd name="T35" fmla="*/ 41 h 162"/>
                <a:gd name="T36" fmla="*/ 194 w 240"/>
                <a:gd name="T37" fmla="*/ 39 h 162"/>
                <a:gd name="T38" fmla="*/ 194 w 240"/>
                <a:gd name="T39" fmla="*/ 38 h 162"/>
                <a:gd name="T40" fmla="*/ 194 w 240"/>
                <a:gd name="T41" fmla="*/ 36 h 162"/>
                <a:gd name="T42" fmla="*/ 194 w 240"/>
                <a:gd name="T43" fmla="*/ 36 h 162"/>
                <a:gd name="T44" fmla="*/ 194 w 240"/>
                <a:gd name="T45" fmla="*/ 35 h 162"/>
                <a:gd name="T46" fmla="*/ 193 w 240"/>
                <a:gd name="T47" fmla="*/ 34 h 162"/>
                <a:gd name="T48" fmla="*/ 193 w 240"/>
                <a:gd name="T49" fmla="*/ 34 h 162"/>
                <a:gd name="T50" fmla="*/ 193 w 240"/>
                <a:gd name="T51" fmla="*/ 34 h 162"/>
                <a:gd name="T52" fmla="*/ 193 w 240"/>
                <a:gd name="T53" fmla="*/ 32 h 162"/>
                <a:gd name="T54" fmla="*/ 193 w 240"/>
                <a:gd name="T55" fmla="*/ 31 h 162"/>
                <a:gd name="T56" fmla="*/ 190 w 240"/>
                <a:gd name="T57" fmla="*/ 29 h 162"/>
                <a:gd name="T58" fmla="*/ 190 w 240"/>
                <a:gd name="T59" fmla="*/ 29 h 162"/>
                <a:gd name="T60" fmla="*/ 188 w 240"/>
                <a:gd name="T61" fmla="*/ 28 h 162"/>
                <a:gd name="T62" fmla="*/ 187 w 240"/>
                <a:gd name="T63" fmla="*/ 28 h 162"/>
                <a:gd name="T64" fmla="*/ 187 w 240"/>
                <a:gd name="T65" fmla="*/ 28 h 162"/>
                <a:gd name="T66" fmla="*/ 124 w 240"/>
                <a:gd name="T67" fmla="*/ 1 h 162"/>
                <a:gd name="T68" fmla="*/ 117 w 240"/>
                <a:gd name="T69" fmla="*/ 1 h 162"/>
                <a:gd name="T70" fmla="*/ 113 w 240"/>
                <a:gd name="T71" fmla="*/ 4 h 162"/>
                <a:gd name="T72" fmla="*/ 110 w 240"/>
                <a:gd name="T73" fmla="*/ 7 h 162"/>
                <a:gd name="T74" fmla="*/ 110 w 240"/>
                <a:gd name="T75" fmla="*/ 86 h 162"/>
                <a:gd name="T76" fmla="*/ 110 w 240"/>
                <a:gd name="T77" fmla="*/ 89 h 162"/>
                <a:gd name="T78" fmla="*/ 108 w 240"/>
                <a:gd name="T79" fmla="*/ 89 h 162"/>
                <a:gd name="T80" fmla="*/ 4 w 240"/>
                <a:gd name="T81" fmla="*/ 143 h 162"/>
                <a:gd name="T82" fmla="*/ 0 w 240"/>
                <a:gd name="T83" fmla="*/ 149 h 162"/>
                <a:gd name="T84" fmla="*/ 0 w 240"/>
                <a:gd name="T85" fmla="*/ 156 h 162"/>
                <a:gd name="T86" fmla="*/ 4 w 240"/>
                <a:gd name="T87" fmla="*/ 161 h 162"/>
                <a:gd name="T88" fmla="*/ 10 w 240"/>
                <a:gd name="T89" fmla="*/ 162 h 162"/>
                <a:gd name="T90" fmla="*/ 156 w 240"/>
                <a:gd name="T91" fmla="*/ 36 h 162"/>
                <a:gd name="T92" fmla="*/ 130 w 240"/>
                <a:gd name="T93" fmla="*/ 2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 h="162">
                  <a:moveTo>
                    <a:pt x="10" y="162"/>
                  </a:moveTo>
                  <a:lnTo>
                    <a:pt x="10" y="162"/>
                  </a:lnTo>
                  <a:lnTo>
                    <a:pt x="15" y="161"/>
                  </a:lnTo>
                  <a:lnTo>
                    <a:pt x="120" y="107"/>
                  </a:lnTo>
                  <a:lnTo>
                    <a:pt x="224" y="161"/>
                  </a:lnTo>
                  <a:lnTo>
                    <a:pt x="224" y="161"/>
                  </a:lnTo>
                  <a:lnTo>
                    <a:pt x="229" y="162"/>
                  </a:lnTo>
                  <a:lnTo>
                    <a:pt x="229" y="162"/>
                  </a:lnTo>
                  <a:lnTo>
                    <a:pt x="234" y="161"/>
                  </a:lnTo>
                  <a:lnTo>
                    <a:pt x="238" y="156"/>
                  </a:lnTo>
                  <a:lnTo>
                    <a:pt x="238" y="156"/>
                  </a:lnTo>
                  <a:lnTo>
                    <a:pt x="240" y="153"/>
                  </a:lnTo>
                  <a:lnTo>
                    <a:pt x="238" y="149"/>
                  </a:lnTo>
                  <a:lnTo>
                    <a:pt x="237" y="146"/>
                  </a:lnTo>
                  <a:lnTo>
                    <a:pt x="234" y="143"/>
                  </a:lnTo>
                  <a:lnTo>
                    <a:pt x="130" y="89"/>
                  </a:lnTo>
                  <a:lnTo>
                    <a:pt x="130" y="89"/>
                  </a:lnTo>
                  <a:lnTo>
                    <a:pt x="129" y="88"/>
                  </a:lnTo>
                  <a:lnTo>
                    <a:pt x="129" y="88"/>
                  </a:lnTo>
                  <a:lnTo>
                    <a:pt x="130" y="86"/>
                  </a:lnTo>
                  <a:lnTo>
                    <a:pt x="130" y="70"/>
                  </a:lnTo>
                  <a:lnTo>
                    <a:pt x="187" y="47"/>
                  </a:lnTo>
                  <a:lnTo>
                    <a:pt x="187" y="47"/>
                  </a:lnTo>
                  <a:lnTo>
                    <a:pt x="190" y="45"/>
                  </a:lnTo>
                  <a:lnTo>
                    <a:pt x="190" y="45"/>
                  </a:lnTo>
                  <a:lnTo>
                    <a:pt x="190" y="45"/>
                  </a:lnTo>
                  <a:lnTo>
                    <a:pt x="190" y="45"/>
                  </a:lnTo>
                  <a:lnTo>
                    <a:pt x="191" y="44"/>
                  </a:lnTo>
                  <a:lnTo>
                    <a:pt x="191" y="44"/>
                  </a:lnTo>
                  <a:lnTo>
                    <a:pt x="191" y="44"/>
                  </a:lnTo>
                  <a:lnTo>
                    <a:pt x="191" y="44"/>
                  </a:lnTo>
                  <a:lnTo>
                    <a:pt x="193" y="41"/>
                  </a:lnTo>
                  <a:lnTo>
                    <a:pt x="193" y="41"/>
                  </a:lnTo>
                  <a:lnTo>
                    <a:pt x="193" y="41"/>
                  </a:lnTo>
                  <a:lnTo>
                    <a:pt x="193" y="41"/>
                  </a:lnTo>
                  <a:lnTo>
                    <a:pt x="193" y="41"/>
                  </a:lnTo>
                  <a:lnTo>
                    <a:pt x="193" y="41"/>
                  </a:lnTo>
                  <a:lnTo>
                    <a:pt x="194" y="39"/>
                  </a:lnTo>
                  <a:lnTo>
                    <a:pt x="194" y="39"/>
                  </a:lnTo>
                  <a:lnTo>
                    <a:pt x="194" y="38"/>
                  </a:lnTo>
                  <a:lnTo>
                    <a:pt x="194" y="38"/>
                  </a:lnTo>
                  <a:lnTo>
                    <a:pt x="194" y="36"/>
                  </a:lnTo>
                  <a:lnTo>
                    <a:pt x="194" y="36"/>
                  </a:lnTo>
                  <a:lnTo>
                    <a:pt x="194" y="36"/>
                  </a:lnTo>
                  <a:lnTo>
                    <a:pt x="194" y="36"/>
                  </a:lnTo>
                  <a:lnTo>
                    <a:pt x="194" y="35"/>
                  </a:lnTo>
                  <a:lnTo>
                    <a:pt x="194" y="35"/>
                  </a:lnTo>
                  <a:lnTo>
                    <a:pt x="193" y="34"/>
                  </a:lnTo>
                  <a:lnTo>
                    <a:pt x="193" y="34"/>
                  </a:lnTo>
                  <a:lnTo>
                    <a:pt x="193" y="34"/>
                  </a:lnTo>
                  <a:lnTo>
                    <a:pt x="193" y="34"/>
                  </a:lnTo>
                  <a:lnTo>
                    <a:pt x="193" y="34"/>
                  </a:lnTo>
                  <a:lnTo>
                    <a:pt x="193" y="34"/>
                  </a:lnTo>
                  <a:lnTo>
                    <a:pt x="193" y="32"/>
                  </a:lnTo>
                  <a:lnTo>
                    <a:pt x="193" y="32"/>
                  </a:lnTo>
                  <a:lnTo>
                    <a:pt x="193" y="31"/>
                  </a:lnTo>
                  <a:lnTo>
                    <a:pt x="193" y="31"/>
                  </a:lnTo>
                  <a:lnTo>
                    <a:pt x="190" y="29"/>
                  </a:lnTo>
                  <a:lnTo>
                    <a:pt x="190" y="29"/>
                  </a:lnTo>
                  <a:lnTo>
                    <a:pt x="190" y="29"/>
                  </a:lnTo>
                  <a:lnTo>
                    <a:pt x="190" y="29"/>
                  </a:lnTo>
                  <a:lnTo>
                    <a:pt x="188" y="28"/>
                  </a:lnTo>
                  <a:lnTo>
                    <a:pt x="188" y="28"/>
                  </a:lnTo>
                  <a:lnTo>
                    <a:pt x="187" y="28"/>
                  </a:lnTo>
                  <a:lnTo>
                    <a:pt x="187" y="28"/>
                  </a:lnTo>
                  <a:lnTo>
                    <a:pt x="187" y="28"/>
                  </a:lnTo>
                  <a:lnTo>
                    <a:pt x="124" y="1"/>
                  </a:lnTo>
                  <a:lnTo>
                    <a:pt x="124" y="1"/>
                  </a:lnTo>
                  <a:lnTo>
                    <a:pt x="120" y="0"/>
                  </a:lnTo>
                  <a:lnTo>
                    <a:pt x="117" y="1"/>
                  </a:lnTo>
                  <a:lnTo>
                    <a:pt x="114" y="1"/>
                  </a:lnTo>
                  <a:lnTo>
                    <a:pt x="113" y="4"/>
                  </a:lnTo>
                  <a:lnTo>
                    <a:pt x="113" y="4"/>
                  </a:lnTo>
                  <a:lnTo>
                    <a:pt x="110" y="7"/>
                  </a:lnTo>
                  <a:lnTo>
                    <a:pt x="110" y="12"/>
                  </a:lnTo>
                  <a:lnTo>
                    <a:pt x="110" y="86"/>
                  </a:lnTo>
                  <a:lnTo>
                    <a:pt x="110" y="86"/>
                  </a:lnTo>
                  <a:lnTo>
                    <a:pt x="110" y="89"/>
                  </a:lnTo>
                  <a:lnTo>
                    <a:pt x="110" y="89"/>
                  </a:lnTo>
                  <a:lnTo>
                    <a:pt x="108" y="89"/>
                  </a:lnTo>
                  <a:lnTo>
                    <a:pt x="4" y="143"/>
                  </a:lnTo>
                  <a:lnTo>
                    <a:pt x="4" y="143"/>
                  </a:lnTo>
                  <a:lnTo>
                    <a:pt x="2" y="146"/>
                  </a:lnTo>
                  <a:lnTo>
                    <a:pt x="0" y="149"/>
                  </a:lnTo>
                  <a:lnTo>
                    <a:pt x="0" y="153"/>
                  </a:lnTo>
                  <a:lnTo>
                    <a:pt x="0" y="156"/>
                  </a:lnTo>
                  <a:lnTo>
                    <a:pt x="0" y="156"/>
                  </a:lnTo>
                  <a:lnTo>
                    <a:pt x="4" y="161"/>
                  </a:lnTo>
                  <a:lnTo>
                    <a:pt x="10" y="162"/>
                  </a:lnTo>
                  <a:lnTo>
                    <a:pt x="10" y="162"/>
                  </a:lnTo>
                  <a:close/>
                  <a:moveTo>
                    <a:pt x="130" y="26"/>
                  </a:moveTo>
                  <a:lnTo>
                    <a:pt x="156" y="36"/>
                  </a:lnTo>
                  <a:lnTo>
                    <a:pt x="130" y="48"/>
                  </a:lnTo>
                  <a:lnTo>
                    <a:pt x="13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81" name="TextBox 80">
            <a:extLst>
              <a:ext uri="{FF2B5EF4-FFF2-40B4-BE49-F238E27FC236}">
                <a16:creationId xmlns:a16="http://schemas.microsoft.com/office/drawing/2014/main" id="{57798A13-0B79-4A06-8FE4-64A23108869F}"/>
              </a:ext>
            </a:extLst>
          </p:cNvPr>
          <p:cNvSpPr txBox="1"/>
          <p:nvPr/>
        </p:nvSpPr>
        <p:spPr>
          <a:xfrm>
            <a:off x="5248646" y="1926639"/>
            <a:ext cx="1084082" cy="49968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3200" b="1" i="0" u="none" strike="noStrike" kern="1200" cap="none" spc="0" normalizeH="0" baseline="0" noProof="0">
                <a:ln>
                  <a:noFill/>
                </a:ln>
                <a:solidFill>
                  <a:srgbClr val="002554"/>
                </a:solidFill>
                <a:effectLst/>
                <a:uLnTx/>
                <a:uFillTx/>
                <a:latin typeface="Arial"/>
                <a:ea typeface="+mn-ea"/>
                <a:cs typeface="+mn-cs"/>
              </a:rPr>
              <a:t>29%</a:t>
            </a:r>
          </a:p>
        </p:txBody>
      </p:sp>
      <p:sp>
        <p:nvSpPr>
          <p:cNvPr id="82" name="TextBox 81">
            <a:extLst>
              <a:ext uri="{FF2B5EF4-FFF2-40B4-BE49-F238E27FC236}">
                <a16:creationId xmlns:a16="http://schemas.microsoft.com/office/drawing/2014/main" id="{9CD88AB9-5A84-48CA-808D-DA8B176A7D03}"/>
              </a:ext>
            </a:extLst>
          </p:cNvPr>
          <p:cNvSpPr txBox="1"/>
          <p:nvPr/>
        </p:nvSpPr>
        <p:spPr>
          <a:xfrm>
            <a:off x="5264069" y="2372377"/>
            <a:ext cx="2247308" cy="24981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less than 1,000 learners</a:t>
            </a:r>
          </a:p>
        </p:txBody>
      </p:sp>
      <p:sp>
        <p:nvSpPr>
          <p:cNvPr id="83" name="TextBox 82">
            <a:extLst>
              <a:ext uri="{FF2B5EF4-FFF2-40B4-BE49-F238E27FC236}">
                <a16:creationId xmlns:a16="http://schemas.microsoft.com/office/drawing/2014/main" id="{CBB58AB9-F930-4702-8BFB-383CD1A00D27}"/>
              </a:ext>
            </a:extLst>
          </p:cNvPr>
          <p:cNvSpPr txBox="1"/>
          <p:nvPr/>
        </p:nvSpPr>
        <p:spPr>
          <a:xfrm>
            <a:off x="5257642" y="2941341"/>
            <a:ext cx="1084082" cy="49968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3200" b="1" i="0" u="none" strike="noStrike" kern="1200" cap="none" spc="0" normalizeH="0" baseline="0" noProof="0">
                <a:ln>
                  <a:noFill/>
                </a:ln>
                <a:solidFill>
                  <a:srgbClr val="002554"/>
                </a:solidFill>
                <a:effectLst/>
                <a:uLnTx/>
                <a:uFillTx/>
                <a:latin typeface="Arial"/>
                <a:ea typeface="+mn-ea"/>
                <a:cs typeface="+mn-cs"/>
              </a:rPr>
              <a:t>47%</a:t>
            </a:r>
          </a:p>
        </p:txBody>
      </p:sp>
      <p:sp>
        <p:nvSpPr>
          <p:cNvPr id="84" name="TextBox 83">
            <a:extLst>
              <a:ext uri="{FF2B5EF4-FFF2-40B4-BE49-F238E27FC236}">
                <a16:creationId xmlns:a16="http://schemas.microsoft.com/office/drawing/2014/main" id="{189800BF-F687-4161-9FBE-6A57FF1750DE}"/>
              </a:ext>
            </a:extLst>
          </p:cNvPr>
          <p:cNvSpPr txBox="1"/>
          <p:nvPr/>
        </p:nvSpPr>
        <p:spPr>
          <a:xfrm>
            <a:off x="5273065" y="3387079"/>
            <a:ext cx="2247308" cy="24981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1,000 to 2,000 learners</a:t>
            </a:r>
          </a:p>
        </p:txBody>
      </p:sp>
      <p:sp>
        <p:nvSpPr>
          <p:cNvPr id="85" name="TextBox 84">
            <a:extLst>
              <a:ext uri="{FF2B5EF4-FFF2-40B4-BE49-F238E27FC236}">
                <a16:creationId xmlns:a16="http://schemas.microsoft.com/office/drawing/2014/main" id="{CCE73D6B-79B8-46C9-B38B-D6CF88D7A990}"/>
              </a:ext>
            </a:extLst>
          </p:cNvPr>
          <p:cNvSpPr txBox="1"/>
          <p:nvPr/>
        </p:nvSpPr>
        <p:spPr>
          <a:xfrm>
            <a:off x="5243501" y="4164058"/>
            <a:ext cx="1084082" cy="49968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3200" b="1" i="0" u="none" strike="noStrike" kern="1200" cap="none" spc="0" normalizeH="0" baseline="0" noProof="0">
                <a:ln>
                  <a:noFill/>
                </a:ln>
                <a:solidFill>
                  <a:srgbClr val="002554"/>
                </a:solidFill>
                <a:effectLst/>
                <a:uLnTx/>
                <a:uFillTx/>
                <a:latin typeface="Arial"/>
                <a:ea typeface="+mn-ea"/>
                <a:cs typeface="+mn-cs"/>
              </a:rPr>
              <a:t>12%</a:t>
            </a:r>
          </a:p>
        </p:txBody>
      </p:sp>
      <p:sp>
        <p:nvSpPr>
          <p:cNvPr id="86" name="TextBox 85">
            <a:extLst>
              <a:ext uri="{FF2B5EF4-FFF2-40B4-BE49-F238E27FC236}">
                <a16:creationId xmlns:a16="http://schemas.microsoft.com/office/drawing/2014/main" id="{A362EF68-677E-4FDB-A601-5ECFC9C860D1}"/>
              </a:ext>
            </a:extLst>
          </p:cNvPr>
          <p:cNvSpPr txBox="1"/>
          <p:nvPr/>
        </p:nvSpPr>
        <p:spPr>
          <a:xfrm>
            <a:off x="5258923" y="4609796"/>
            <a:ext cx="2608359" cy="24981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More than 2,000 learners</a:t>
            </a:r>
          </a:p>
        </p:txBody>
      </p:sp>
      <p:sp>
        <p:nvSpPr>
          <p:cNvPr id="87" name="TextBox 86">
            <a:extLst>
              <a:ext uri="{FF2B5EF4-FFF2-40B4-BE49-F238E27FC236}">
                <a16:creationId xmlns:a16="http://schemas.microsoft.com/office/drawing/2014/main" id="{AB7CB9E7-83C0-44FA-9AA2-1ABD64B31499}"/>
              </a:ext>
            </a:extLst>
          </p:cNvPr>
          <p:cNvSpPr txBox="1"/>
          <p:nvPr/>
        </p:nvSpPr>
        <p:spPr>
          <a:xfrm>
            <a:off x="4288934" y="5180656"/>
            <a:ext cx="1084082" cy="499689"/>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3200" b="1" i="0" u="none" strike="noStrike" kern="1200" cap="none" spc="0" normalizeH="0" baseline="0" noProof="0">
                <a:ln>
                  <a:noFill/>
                </a:ln>
                <a:solidFill>
                  <a:prstClr val="black">
                    <a:lumMod val="50000"/>
                    <a:lumOff val="50000"/>
                  </a:prstClr>
                </a:solidFill>
                <a:effectLst/>
                <a:uLnTx/>
                <a:uFillTx/>
                <a:latin typeface="Arial"/>
                <a:ea typeface="+mn-ea"/>
                <a:cs typeface="+mn-cs"/>
              </a:rPr>
              <a:t>12%</a:t>
            </a:r>
          </a:p>
        </p:txBody>
      </p:sp>
      <p:sp>
        <p:nvSpPr>
          <p:cNvPr id="88" name="TextBox 87">
            <a:extLst>
              <a:ext uri="{FF2B5EF4-FFF2-40B4-BE49-F238E27FC236}">
                <a16:creationId xmlns:a16="http://schemas.microsoft.com/office/drawing/2014/main" id="{5DB8B201-C92E-441D-8E9A-F48B1D5E7364}"/>
              </a:ext>
            </a:extLst>
          </p:cNvPr>
          <p:cNvSpPr txBox="1"/>
          <p:nvPr/>
        </p:nvSpPr>
        <p:spPr>
          <a:xfrm>
            <a:off x="5273065" y="5386775"/>
            <a:ext cx="2247308" cy="24981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lang="en-GB" sz="1600">
                <a:solidFill>
                  <a:prstClr val="black">
                    <a:lumMod val="50000"/>
                    <a:lumOff val="50000"/>
                  </a:prstClr>
                </a:solidFill>
                <a:latin typeface="Arial"/>
              </a:rPr>
              <a:t>Don’t </a:t>
            </a:r>
            <a:r>
              <a:rPr kumimoji="0" lang="en-GB" sz="1600" b="0" i="0" u="none" strike="noStrike" kern="1200" cap="none" spc="0" normalizeH="0" baseline="0" noProof="0">
                <a:ln>
                  <a:noFill/>
                </a:ln>
                <a:solidFill>
                  <a:prstClr val="black">
                    <a:lumMod val="50000"/>
                    <a:lumOff val="50000"/>
                  </a:prstClr>
                </a:solidFill>
                <a:effectLst/>
                <a:uLnTx/>
                <a:uFillTx/>
                <a:latin typeface="Arial"/>
                <a:ea typeface="+mn-ea"/>
                <a:cs typeface="+mn-cs"/>
              </a:rPr>
              <a:t>know</a:t>
            </a:r>
          </a:p>
        </p:txBody>
      </p:sp>
    </p:spTree>
    <p:extLst>
      <p:ext uri="{BB962C8B-B14F-4D97-AF65-F5344CB8AC3E}">
        <p14:creationId xmlns:p14="http://schemas.microsoft.com/office/powerpoint/2010/main" val="1826270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F58B-99C3-4517-9EB5-279177AF145C}"/>
              </a:ext>
            </a:extLst>
          </p:cNvPr>
          <p:cNvSpPr>
            <a:spLocks noGrp="1"/>
          </p:cNvSpPr>
          <p:nvPr>
            <p:ph type="title"/>
          </p:nvPr>
        </p:nvSpPr>
        <p:spPr>
          <a:xfrm>
            <a:off x="437230" y="387744"/>
            <a:ext cx="9341701" cy="404108"/>
          </a:xfrm>
        </p:spPr>
        <p:txBody>
          <a:bodyPr/>
          <a:lstStyle/>
          <a:p>
            <a:r>
              <a:rPr lang="en-GB">
                <a:solidFill>
                  <a:schemeClr val="accent1"/>
                </a:solidFill>
              </a:rPr>
              <a:t>School or college context (2)</a:t>
            </a:r>
          </a:p>
        </p:txBody>
      </p:sp>
      <p:sp>
        <p:nvSpPr>
          <p:cNvPr id="3" name="Slide Number Placeholder 2">
            <a:extLst>
              <a:ext uri="{FF2B5EF4-FFF2-40B4-BE49-F238E27FC236}">
                <a16:creationId xmlns:a16="http://schemas.microsoft.com/office/drawing/2014/main" id="{8E4916DC-4D9E-43B3-BE4E-3D71B41F99C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solidFill>
                <a:effectLst/>
                <a:uLnTx/>
                <a:uFillTx/>
                <a:latin typeface="Arial Blac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a:ln>
                  <a:noFill/>
                </a:ln>
                <a:solidFill>
                  <a:prstClr val="black"/>
                </a:solidFill>
                <a:effectLst/>
                <a:uLnTx/>
                <a:uFillTx/>
                <a:latin typeface="Arial Black"/>
                <a:ea typeface="+mn-ea"/>
                <a:cs typeface="+mn-cs"/>
              </a:rPr>
              <a:t>  </a:t>
            </a:r>
          </a:p>
        </p:txBody>
      </p:sp>
      <p:sp>
        <p:nvSpPr>
          <p:cNvPr id="8" name="Rectangle 7">
            <a:extLst>
              <a:ext uri="{FF2B5EF4-FFF2-40B4-BE49-F238E27FC236}">
                <a16:creationId xmlns:a16="http://schemas.microsoft.com/office/drawing/2014/main" id="{6D537833-A934-4C30-B200-108FEFD66DF1}"/>
              </a:ext>
            </a:extLst>
          </p:cNvPr>
          <p:cNvSpPr/>
          <p:nvPr/>
        </p:nvSpPr>
        <p:spPr>
          <a:xfrm>
            <a:off x="437229" y="1130511"/>
            <a:ext cx="537751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Arial"/>
                <a:ea typeface="Calibri" panose="020F0502020204030204" pitchFamily="34" charset="0"/>
                <a:cs typeface="Times New Roman" panose="02020603050405020304" pitchFamily="18" charset="0"/>
              </a:rPr>
              <a:t>Proportion of learners who are eligible for Targeted Outreach</a:t>
            </a:r>
            <a:endParaRPr kumimoji="0" lang="en-GB" sz="2000" b="0" i="0" u="none" strike="noStrike" kern="1200" cap="none" spc="0" normalizeH="0" baseline="0" noProof="0" dirty="0">
              <a:ln>
                <a:noFill/>
              </a:ln>
              <a:solidFill>
                <a:schemeClr val="tx2"/>
              </a:solidFill>
              <a:effectLst/>
              <a:uLnTx/>
              <a:uFillTx/>
              <a:latin typeface="Arial"/>
            </a:endParaRPr>
          </a:p>
        </p:txBody>
      </p:sp>
      <p:sp>
        <p:nvSpPr>
          <p:cNvPr id="9" name="Rectangle 8">
            <a:extLst>
              <a:ext uri="{FF2B5EF4-FFF2-40B4-BE49-F238E27FC236}">
                <a16:creationId xmlns:a16="http://schemas.microsoft.com/office/drawing/2014/main" id="{7EE7811F-B00D-4824-8FEA-4FF88E5F627A}"/>
              </a:ext>
            </a:extLst>
          </p:cNvPr>
          <p:cNvSpPr/>
          <p:nvPr/>
        </p:nvSpPr>
        <p:spPr>
          <a:xfrm>
            <a:off x="6254666" y="1102629"/>
            <a:ext cx="616479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Arial"/>
                <a:cs typeface="Times New Roman" panose="02020603050405020304" pitchFamily="18" charset="0"/>
              </a:rPr>
              <a:t>Responses from schools with sixth forms</a:t>
            </a:r>
            <a:endParaRPr kumimoji="0" lang="en-GB" sz="2000" b="0" i="0" u="none" strike="noStrike" kern="1200" cap="none" spc="0" normalizeH="0" baseline="0" noProof="0" dirty="0">
              <a:ln>
                <a:noFill/>
              </a:ln>
              <a:solidFill>
                <a:schemeClr val="tx2"/>
              </a:solidFill>
              <a:effectLst/>
              <a:uLnTx/>
              <a:uFillTx/>
              <a:latin typeface="Arial"/>
            </a:endParaRPr>
          </a:p>
        </p:txBody>
      </p:sp>
      <p:cxnSp>
        <p:nvCxnSpPr>
          <p:cNvPr id="43" name="Straight Connector 42">
            <a:extLst>
              <a:ext uri="{FF2B5EF4-FFF2-40B4-BE49-F238E27FC236}">
                <a16:creationId xmlns:a16="http://schemas.microsoft.com/office/drawing/2014/main" id="{3123F4A8-A667-4827-BE8F-610BC27BE70B}"/>
              </a:ext>
            </a:extLst>
          </p:cNvPr>
          <p:cNvCxnSpPr>
            <a:cxnSpLocks/>
          </p:cNvCxnSpPr>
          <p:nvPr/>
        </p:nvCxnSpPr>
        <p:spPr>
          <a:xfrm>
            <a:off x="6034708" y="1102629"/>
            <a:ext cx="0" cy="530365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9" name="Content Placeholder 13" descr="bar chart showing Proportion of learners who are eligible for Targeted Outreach&#10;">
            <a:extLst>
              <a:ext uri="{FF2B5EF4-FFF2-40B4-BE49-F238E27FC236}">
                <a16:creationId xmlns:a16="http://schemas.microsoft.com/office/drawing/2014/main" id="{9B75AA5B-AE9E-4989-82FB-322776FB1919}"/>
              </a:ext>
            </a:extLst>
          </p:cNvPr>
          <p:cNvGraphicFramePr>
            <a:graphicFrameLocks/>
          </p:cNvGraphicFramePr>
          <p:nvPr>
            <p:extLst>
              <p:ext uri="{D42A27DB-BD31-4B8C-83A1-F6EECF244321}">
                <p14:modId xmlns:p14="http://schemas.microsoft.com/office/powerpoint/2010/main" val="1821024194"/>
              </p:ext>
            </p:extLst>
          </p:nvPr>
        </p:nvGraphicFramePr>
        <p:xfrm>
          <a:off x="333711" y="1869280"/>
          <a:ext cx="5481031" cy="3731508"/>
        </p:xfrm>
        <a:graphic>
          <a:graphicData uri="http://schemas.openxmlformats.org/drawingml/2006/chart">
            <c:chart xmlns:c="http://schemas.openxmlformats.org/drawingml/2006/chart" xmlns:r="http://schemas.openxmlformats.org/officeDocument/2006/relationships" r:id="rId3"/>
          </a:graphicData>
        </a:graphic>
      </p:graphicFrame>
      <p:sp>
        <p:nvSpPr>
          <p:cNvPr id="90" name="TextBox 89">
            <a:extLst>
              <a:ext uri="{FF2B5EF4-FFF2-40B4-BE49-F238E27FC236}">
                <a16:creationId xmlns:a16="http://schemas.microsoft.com/office/drawing/2014/main" id="{6526AE61-CA3C-43FB-9476-86A9278888FA}"/>
              </a:ext>
            </a:extLst>
          </p:cNvPr>
          <p:cNvSpPr txBox="1"/>
          <p:nvPr/>
        </p:nvSpPr>
        <p:spPr>
          <a:xfrm>
            <a:off x="741600" y="5656399"/>
            <a:ext cx="4885886" cy="749885"/>
          </a:xfrm>
          <a:prstGeom prst="rect">
            <a:avLst/>
          </a:prstGeom>
          <a:noFill/>
        </p:spPr>
        <p:txBody>
          <a:bodyPr wrap="square" lIns="0" tIns="0" rIns="0" bIns="0" rtlCol="0" anchor="t">
            <a:spAutoFit/>
          </a:bodyPr>
          <a:lstStyle/>
          <a:p>
            <a:pPr>
              <a:lnSpc>
                <a:spcPct val="110000"/>
              </a:lnSpc>
              <a:spcBef>
                <a:spcPts val="400"/>
              </a:spcBef>
              <a:spcAft>
                <a:spcPts val="400"/>
              </a:spcAft>
              <a:defRPr/>
            </a:pPr>
            <a:r>
              <a:rPr kumimoji="0" lang="en-GB" sz="900" b="0" i="0" u="none" strike="noStrike" kern="1200" cap="none" spc="0" normalizeH="0" baseline="0" noProof="0" dirty="0">
                <a:ln>
                  <a:noFill/>
                </a:ln>
                <a:effectLst/>
                <a:uLnTx/>
                <a:uFillTx/>
                <a:latin typeface="Arial"/>
                <a:ea typeface="+mn-ea"/>
                <a:cs typeface="+mn-cs"/>
              </a:rPr>
              <a:t>Base: 360 schools / colleges (representing 412 responses) where we could match in data on the proportion of Uni Connect learners within the school who are eligible for Targeted Outreach. Uni Connect learners </a:t>
            </a:r>
            <a:r>
              <a:rPr lang="en-GB" sz="900" dirty="0"/>
              <a:t>are those in Years 9 - 13 who live in 997 target areas with low levels of </a:t>
            </a:r>
            <a:r>
              <a:rPr lang="en-GB" sz="900"/>
              <a:t>participation in higher education (HE) and where participation is lower than expected with the levels </a:t>
            </a:r>
            <a:r>
              <a:rPr lang="en-GB" sz="900" dirty="0"/>
              <a:t>of attainment.</a:t>
            </a:r>
            <a:endParaRPr kumimoji="0" lang="en-GB" sz="900" b="0" i="0" u="none" strike="noStrike" kern="1200" cap="none" spc="0" normalizeH="0" baseline="0" noProof="0" dirty="0">
              <a:ln>
                <a:noFill/>
              </a:ln>
              <a:effectLst/>
              <a:uLnTx/>
              <a:uFillTx/>
              <a:latin typeface="Arial"/>
              <a:ea typeface="+mn-ea"/>
              <a:cs typeface="+mn-cs"/>
            </a:endParaRPr>
          </a:p>
        </p:txBody>
      </p:sp>
      <p:sp>
        <p:nvSpPr>
          <p:cNvPr id="91" name="TextBox 90">
            <a:extLst>
              <a:ext uri="{FF2B5EF4-FFF2-40B4-BE49-F238E27FC236}">
                <a16:creationId xmlns:a16="http://schemas.microsoft.com/office/drawing/2014/main" id="{20E6DC58-C0BD-4DBF-8C68-C04B5549BFAC}"/>
              </a:ext>
            </a:extLst>
          </p:cNvPr>
          <p:cNvSpPr txBox="1"/>
          <p:nvPr/>
        </p:nvSpPr>
        <p:spPr>
          <a:xfrm>
            <a:off x="6254666" y="5656399"/>
            <a:ext cx="5414164" cy="292837"/>
          </a:xfrm>
          <a:prstGeom prst="rect">
            <a:avLst/>
          </a:prstGeom>
          <a:noFill/>
        </p:spPr>
        <p:txBody>
          <a:bodyPr wrap="square" lIns="0" tIns="0" rIns="0" bIns="0" rtlCol="0">
            <a:spAutoFit/>
          </a:bodyPr>
          <a:lstStyle/>
          <a:p>
            <a:pPr lvl="0">
              <a:lnSpc>
                <a:spcPct val="110000"/>
              </a:lnSpc>
              <a:spcBef>
                <a:spcPts val="400"/>
              </a:spcBef>
              <a:spcAft>
                <a:spcPts val="400"/>
              </a:spcAft>
              <a:defRPr/>
            </a:pPr>
            <a:r>
              <a:rPr kumimoji="0" lang="en-GB" sz="900" b="0" i="0" u="none" strike="noStrike" kern="1200" cap="none" spc="0" normalizeH="0" baseline="0" noProof="0">
                <a:ln>
                  <a:noFill/>
                </a:ln>
                <a:solidFill>
                  <a:prstClr val="black"/>
                </a:solidFill>
                <a:effectLst/>
                <a:uLnTx/>
                <a:uFillTx/>
                <a:latin typeface="Arial"/>
                <a:ea typeface="+mn-ea"/>
                <a:cs typeface="+mn-cs"/>
              </a:rPr>
              <a:t>Base: 364 schools / colleges (representing 416 responses) where we could match in data on whether the school had a sixth form or not.</a:t>
            </a:r>
          </a:p>
        </p:txBody>
      </p:sp>
      <p:graphicFrame>
        <p:nvGraphicFramePr>
          <p:cNvPr id="92" name="Content Placeholder 13" descr="Bar chart showing Responses from schools with sixth forms">
            <a:extLst>
              <a:ext uri="{FF2B5EF4-FFF2-40B4-BE49-F238E27FC236}">
                <a16:creationId xmlns:a16="http://schemas.microsoft.com/office/drawing/2014/main" id="{47D08E4C-5F1E-49E4-AD7B-ADC130C6F2C8}"/>
              </a:ext>
            </a:extLst>
          </p:cNvPr>
          <p:cNvGraphicFramePr>
            <a:graphicFrameLocks/>
          </p:cNvGraphicFramePr>
          <p:nvPr>
            <p:extLst>
              <p:ext uri="{D42A27DB-BD31-4B8C-83A1-F6EECF244321}">
                <p14:modId xmlns:p14="http://schemas.microsoft.com/office/powerpoint/2010/main" val="2801173146"/>
              </p:ext>
            </p:extLst>
          </p:nvPr>
        </p:nvGraphicFramePr>
        <p:xfrm>
          <a:off x="6603799" y="1810515"/>
          <a:ext cx="4092356" cy="37315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0020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heme/theme1.xml><?xml version="1.0" encoding="utf-8"?>
<a:theme xmlns:a="http://schemas.openxmlformats.org/drawingml/2006/main" name="IPSOS - Classical Template - 16x9">
  <a:themeElements>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8E8E8"/>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lnSpc>
            <a:spcPct val="110000"/>
          </a:lnSpc>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0000"/>
          </a:lnSpc>
          <a:spcBef>
            <a:spcPts val="400"/>
          </a:spcBef>
          <a:spcAft>
            <a:spcPts val="400"/>
          </a:spcAft>
          <a:defRPr sz="1400" dirty="0" smtClean="0"/>
        </a:defPPr>
      </a:lstStyle>
    </a:txDef>
  </a:objectDefaults>
  <a:extraClrSchemeLst/>
  <a:extLst>
    <a:ext uri="{05A4C25C-085E-4340-85A3-A5531E510DB2}">
      <thm15:themeFamily xmlns:thm15="http://schemas.microsoft.com/office/thememl/2012/main" name="components_v1.2.potx" id="{511F36E5-B0FB-467C-BE1B-AE5F5FF4EF9A}" vid="{71CF38A1-E58F-4E3F-99F0-69A6096C9F11}"/>
    </a:ext>
  </a:extLst>
</a:theme>
</file>

<file path=ppt/theme/theme2.xml><?xml version="1.0" encoding="utf-8"?>
<a:theme xmlns:a="http://schemas.openxmlformats.org/drawingml/2006/main" name="1_IPSOS - Classical Template - 16x9">
  <a:themeElements>
    <a:clrScheme name="ipsos_glob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8E8E8"/>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lnSpc>
            <a:spcPct val="110000"/>
          </a:lnSpc>
          <a:defRPr sz="2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Bef>
            <a:spcPts val="400"/>
          </a:spcBef>
          <a:spcAft>
            <a:spcPts val="400"/>
          </a:spcAft>
          <a:defRPr sz="2400" dirty="0" err="1" smtClean="0"/>
        </a:defPPr>
      </a:lstStyle>
    </a:txDef>
  </a:objectDefaults>
  <a:extraClrSchemeLst/>
  <a:extLst>
    <a:ext uri="{05A4C25C-085E-4340-85A3-A5531E510DB2}">
      <thm15:themeFamily xmlns:thm15="http://schemas.microsoft.com/office/thememl/2012/main" name="Presentation7" id="{68EB617C-C7DF-46E7-9138-BAC1F429244F}" vid="{51CCB7A3-2861-453E-AC13-BF78A7F34D6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9F88D31-0ECE-4947-80B5-A7B58DF4C6B2}">
  <we:reference id="wa104379997" version="2.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010261F054994E932308ADBDEBD0FC" ma:contentTypeVersion="18" ma:contentTypeDescription="Create a new document." ma:contentTypeScope="" ma:versionID="f283ee0f68768ce280b57d8e475388fc">
  <xsd:schema xmlns:xsd="http://www.w3.org/2001/XMLSchema" xmlns:xs="http://www.w3.org/2001/XMLSchema" xmlns:p="http://schemas.microsoft.com/office/2006/metadata/properties" xmlns:ns2="abfad1d3-5ec7-49b6-b887-0dfc74677006" xmlns:ns3="d3baf7f9-4022-4b25-a706-e2615f1f01c2" xmlns:ns4="3e405583-359d-43b4-b273-0eaaf844b1bc" targetNamespace="http://schemas.microsoft.com/office/2006/metadata/properties" ma:root="true" ma:fieldsID="f5dc6c77630a06c6b6f9154ca1c47a20" ns2:_="" ns3:_="" ns4:_="">
    <xsd:import namespace="abfad1d3-5ec7-49b6-b887-0dfc74677006"/>
    <xsd:import namespace="d3baf7f9-4022-4b25-a706-e2615f1f01c2"/>
    <xsd:import namespace="3e405583-359d-43b4-b273-0eaaf844b1bc"/>
    <xsd:element name="properties">
      <xsd:complexType>
        <xsd:sequence>
          <xsd:element name="documentManagement">
            <xsd:complexType>
              <xsd:all>
                <xsd:element ref="ns2:MediaServiceFastMetadata" minOccurs="0"/>
                <xsd:element ref="ns2:MediaService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fad1d3-5ec7-49b6-b887-0dfc74677006" elementFormDefault="qualified">
    <xsd:import namespace="http://schemas.microsoft.com/office/2006/documentManagement/types"/>
    <xsd:import namespace="http://schemas.microsoft.com/office/infopath/2007/PartnerControls"/>
    <xsd:element name="MediaServiceFastMetadata" ma:index="8" nillable="true" ma:displayName="MediaServiceFastMetadata" ma:hidden="true" ma:internalName="MediaServiceFastMetadata" ma:readOnly="true">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3baf7f9-4022-4b25-a706-e2615f1f01c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405583-359d-43b4-b273-0eaaf844b1b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3a5795c-6e30-49f0-b254-a4e087637fa8}" ma:internalName="TaxCatchAll" ma:showField="CatchAllData" ma:web="d3baf7f9-4022-4b25-a706-e2615f1f01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e405583-359d-43b4-b273-0eaaf844b1bc"/>
    <SharedWithUsers xmlns="d3baf7f9-4022-4b25-a706-e2615f1f01c2">
      <UserInfo>
        <DisplayName>Conor Ryan</DisplayName>
        <AccountId>65</AccountId>
        <AccountType/>
      </UserInfo>
      <UserInfo>
        <DisplayName>Alice Marriott</DisplayName>
        <AccountId>47</AccountId>
        <AccountType/>
      </UserInfo>
      <UserInfo>
        <DisplayName>Hannah Newman</DisplayName>
        <AccountId>45</AccountId>
        <AccountType/>
      </UserInfo>
      <UserInfo>
        <DisplayName>Isabelle Plummer</DisplayName>
        <AccountId>48</AccountId>
        <AccountType/>
      </UserInfo>
      <UserInfo>
        <DisplayName>Catherine Shepherd</DisplayName>
        <AccountId>150</AccountId>
        <AccountType/>
      </UserInfo>
      <UserInfo>
        <DisplayName>Beth Cooper</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2ac42e1f-8393-410e-9ca5-f333132f5efe" ContentTypeId="0x0101" PreviousValue="false"/>
</file>

<file path=customXml/itemProps1.xml><?xml version="1.0" encoding="utf-8"?>
<ds:datastoreItem xmlns:ds="http://schemas.openxmlformats.org/officeDocument/2006/customXml" ds:itemID="{9A50F287-A5FD-4769-981E-472B552F3E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fad1d3-5ec7-49b6-b887-0dfc74677006"/>
    <ds:schemaRef ds:uri="d3baf7f9-4022-4b25-a706-e2615f1f01c2"/>
    <ds:schemaRef ds:uri="3e405583-359d-43b4-b273-0eaaf844b1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752AC9-3141-4DBE-9E93-91151A710F39}">
  <ds:schemaRefs>
    <ds:schemaRef ds:uri="http://purl.org/dc/dcmitype/"/>
    <ds:schemaRef ds:uri="http://purl.org/dc/terms/"/>
    <ds:schemaRef ds:uri="http://schemas.microsoft.com/office/infopath/2007/PartnerControls"/>
    <ds:schemaRef ds:uri="9f0aeec0-6861-43e0-a8e2-e71b1e6c9ca3"/>
    <ds:schemaRef ds:uri="67fcf0cf-8a6a-4d0a-8da4-cb00f80aa072"/>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3e405583-359d-43b4-b273-0eaaf844b1bc"/>
    <ds:schemaRef ds:uri="http://purl.org/dc/elements/1.1/"/>
    <ds:schemaRef ds:uri="d3baf7f9-4022-4b25-a706-e2615f1f01c2"/>
  </ds:schemaRefs>
</ds:datastoreItem>
</file>

<file path=customXml/itemProps3.xml><?xml version="1.0" encoding="utf-8"?>
<ds:datastoreItem xmlns:ds="http://schemas.openxmlformats.org/officeDocument/2006/customXml" ds:itemID="{676A31D0-D410-459F-8B3A-5041DA332E84}">
  <ds:schemaRefs>
    <ds:schemaRef ds:uri="http://schemas.microsoft.com/sharepoint/v3/contenttype/forms"/>
  </ds:schemaRefs>
</ds:datastoreItem>
</file>

<file path=customXml/itemProps4.xml><?xml version="1.0" encoding="utf-8"?>
<ds:datastoreItem xmlns:ds="http://schemas.openxmlformats.org/officeDocument/2006/customXml" ds:itemID="{010C19E4-20A3-495B-B8B3-DB121F984B5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components_v1.2</Template>
  <TotalTime>426</TotalTime>
  <Words>4568</Words>
  <Application>Microsoft Office PowerPoint</Application>
  <PresentationFormat>Widescreen</PresentationFormat>
  <Paragraphs>475</Paragraphs>
  <Slides>46</Slides>
  <Notes>40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55" baseType="lpstr">
      <vt:lpstr>Arial</vt:lpstr>
      <vt:lpstr>Arial Black</vt:lpstr>
      <vt:lpstr>HelveticaNeueLT Std Lt Cn</vt:lpstr>
      <vt:lpstr>Segoe UI</vt:lpstr>
      <vt:lpstr>Segoe UI Light</vt:lpstr>
      <vt:lpstr>Wingdings</vt:lpstr>
      <vt:lpstr>IPSOS - Classical Template - 16x9</vt:lpstr>
      <vt:lpstr>1_IPSOS - Classical Template - 16x9</vt:lpstr>
      <vt:lpstr>Diapositive think-cell</vt:lpstr>
      <vt:lpstr>Formative Evaluation of Uni Connect Phase Two: Survey of School and College Staff</vt:lpstr>
      <vt:lpstr>Contents</vt:lpstr>
      <vt:lpstr>PowerPoint Presentation</vt:lpstr>
      <vt:lpstr>Introduction</vt:lpstr>
      <vt:lpstr>Introduction</vt:lpstr>
      <vt:lpstr>PowerPoint Presentation</vt:lpstr>
      <vt:lpstr>Profile of survey respondents</vt:lpstr>
      <vt:lpstr>School or college context (1)</vt:lpstr>
      <vt:lpstr>School or college context (2)</vt:lpstr>
      <vt:lpstr>Profile of survey respondents</vt:lpstr>
      <vt:lpstr>PowerPoint Presentation</vt:lpstr>
      <vt:lpstr>Key messages: School and college engagement with Uni Connect targeted outreach</vt:lpstr>
      <vt:lpstr>Key messages: Reasons for non-engagement</vt:lpstr>
      <vt:lpstr>Engagement with Uni Connect: Overview</vt:lpstr>
      <vt:lpstr>Motivations for engagement</vt:lpstr>
      <vt:lpstr>Reasons for continued engagement</vt:lpstr>
      <vt:lpstr>The most important reason for continued engagement in Uni Connect was the quality of activities on offer</vt:lpstr>
      <vt:lpstr>Barriers to engagement</vt:lpstr>
      <vt:lpstr>Reasons for non-engagement</vt:lpstr>
      <vt:lpstr>PowerPoint Presentation</vt:lpstr>
      <vt:lpstr>Key messages: Perceived effectiveness of targeted outreach (1)</vt:lpstr>
      <vt:lpstr>PowerPoint Presentation</vt:lpstr>
      <vt:lpstr>PowerPoint Presentation</vt:lpstr>
      <vt:lpstr>Quality of targeted outreach activities</vt:lpstr>
      <vt:lpstr>Relevance of targeted outreach activities </vt:lpstr>
      <vt:lpstr>Impact of targeted outreach activities</vt:lpstr>
      <vt:lpstr>Overview of quality, relevance and impact of targeted activities</vt:lpstr>
      <vt:lpstr>Perceptions of benefits to learners</vt:lpstr>
      <vt:lpstr>Benefits to schools and colleges</vt:lpstr>
      <vt:lpstr>Monitoring and evaluation of targeted outreach</vt:lpstr>
      <vt:lpstr>PowerPoint Presentation</vt:lpstr>
      <vt:lpstr>Key messages: Learner targeting and engagement</vt:lpstr>
      <vt:lpstr>Approach to targeting</vt:lpstr>
      <vt:lpstr>Two thirds agree with the current eligibility criteria for targeted outreach, and most think they are effective in applying this</vt:lpstr>
      <vt:lpstr>Most schools and colleges support expanding eligibility to include other learners from disadvantaged backgrounds or to parents / carers</vt:lpstr>
      <vt:lpstr>Perceptions of groups that should be eligible for Targeted Outreach</vt:lpstr>
      <vt:lpstr>PowerPoint Presentation</vt:lpstr>
      <vt:lpstr>Key messages: Unique offering of Targeted Outreach</vt:lpstr>
      <vt:lpstr>What is different about Uni Connect targeted outreach?  </vt:lpstr>
      <vt:lpstr>Sources of information on outreach</vt:lpstr>
      <vt:lpstr>Enhancing the current offer: Views on further development</vt:lpstr>
      <vt:lpstr>Enhancing the current offer: Views on frequency and intensity of support </vt:lpstr>
      <vt:lpstr>PowerPoint Presentation</vt:lpstr>
      <vt:lpstr>Conclusions (1)</vt:lpstr>
      <vt:lpstr>Conclusions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Components deck</dc:title>
  <dc:creator>Holly Kitson</dc:creator>
  <cp:keywords/>
  <cp:lastModifiedBy>Sara Carroll</cp:lastModifiedBy>
  <cp:revision>57</cp:revision>
  <dcterms:created xsi:type="dcterms:W3CDTF">2020-11-16T10:54:59Z</dcterms:created>
  <dcterms:modified xsi:type="dcterms:W3CDTF">2021-08-06T14:27:57Z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0x010100FD010261F054994E932308ADBDEBD0FC</vt:lpwstr>
  </property>
  <property fmtid="{D5CDD505-2E9C-101B-9397-08002B2CF9AE}" pid="3" name="RecordType">
    <vt:lpwstr/>
  </property>
</Properties>
</file>